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24" r:id="rId2"/>
    <p:sldId id="258" r:id="rId3"/>
    <p:sldId id="439" r:id="rId4"/>
    <p:sldId id="424" r:id="rId5"/>
    <p:sldId id="429" r:id="rId6"/>
    <p:sldId id="434" r:id="rId7"/>
    <p:sldId id="445" r:id="rId8"/>
    <p:sldId id="476" r:id="rId9"/>
    <p:sldId id="481" r:id="rId10"/>
    <p:sldId id="483" r:id="rId11"/>
    <p:sldId id="484" r:id="rId12"/>
    <p:sldId id="485" r:id="rId13"/>
    <p:sldId id="486" r:id="rId14"/>
    <p:sldId id="487" r:id="rId15"/>
    <p:sldId id="420" r:id="rId16"/>
    <p:sldId id="422" r:id="rId17"/>
    <p:sldId id="514" r:id="rId18"/>
    <p:sldId id="526" r:id="rId19"/>
    <p:sldId id="52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FF00FF"/>
    <a:srgbClr val="00FFFF"/>
    <a:srgbClr val="FFFFFF"/>
    <a:srgbClr val="99CCFF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9" autoAdjust="0"/>
    <p:restoredTop sz="93410" autoAdjust="0"/>
  </p:normalViewPr>
  <p:slideViewPr>
    <p:cSldViewPr>
      <p:cViewPr>
        <p:scale>
          <a:sx n="76" d="100"/>
          <a:sy n="76" d="100"/>
        </p:scale>
        <p:origin x="-11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xmlns="" id="{41700BF8-88FF-453E-97CA-509B02DCFB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xmlns="" id="{F9544BA1-1769-48D4-91DA-6A62144D7D4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xmlns="" id="{A9873090-2D48-45D9-A1FA-87D20CDD2BB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3" name="Rectangle 5">
            <a:extLst>
              <a:ext uri="{FF2B5EF4-FFF2-40B4-BE49-F238E27FC236}">
                <a16:creationId xmlns:a16="http://schemas.microsoft.com/office/drawing/2014/main" xmlns="" id="{E42E92CC-17A6-4DC2-9868-D6A21DE5A47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1014" name="Rectangle 6">
            <a:extLst>
              <a:ext uri="{FF2B5EF4-FFF2-40B4-BE49-F238E27FC236}">
                <a16:creationId xmlns:a16="http://schemas.microsoft.com/office/drawing/2014/main" xmlns="" id="{3BAB43C3-4405-4951-9AE9-9E89072656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5" name="Rectangle 7">
            <a:extLst>
              <a:ext uri="{FF2B5EF4-FFF2-40B4-BE49-F238E27FC236}">
                <a16:creationId xmlns:a16="http://schemas.microsoft.com/office/drawing/2014/main" xmlns="" id="{903E986A-5092-4539-B17B-19477427B8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1D6A542F-DEFF-48BB-A901-CE4B920D9A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886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37CB7B3-13D6-4AEE-A528-3145608DE6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3B80805-0ADB-40E2-8B0D-C1B019231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6C0CAF4-3127-4A84-9C08-4552C1E7B6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0B74D-FBF8-4DC2-AD91-83C68FD983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09353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8D04B7C-1195-47E1-8C28-8D786466A7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BE82373-9802-46F6-8AA4-C5C2093F64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F7B7092-9C90-4918-83D0-AE45EBF87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B3764-E4FF-455A-A9B9-77ABBCF230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47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B5E4771-1C2E-45C1-A1FD-6810F920E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F05AC13-FE56-4134-AB38-D3B9955339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5E6A5B5-5454-44FD-9AAB-4DBD2AA42C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B997F-820C-4B3D-8CC1-C12F7DA272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61744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ên đề và 4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ội dung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397DF4B-CC33-4EAE-8DBA-6A13A2E53B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CF2681A8-0E24-4C3A-820A-A26194F6B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5F4BBC7-6C8A-480F-83EA-1EA856D635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FD352-27F9-4A66-874E-F0A453955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14311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54E282B7-BA30-40A2-B270-65364106E9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3CDAFF9-A199-429C-BF14-9F185DBEC8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3AA417E-BA27-443B-BA1F-33C1F10C69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00121-1F30-4E2B-AF91-B1F9F2A97D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8367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C5D3E1F-952B-4EDF-8F96-E02918534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2F5DA70-4220-4EBF-908B-C9CB2D8F0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E57D8A3-925C-440E-9BA8-F418B0EFE2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B22ED-FF99-40CF-B778-46FED97F1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73887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454E59B-7A03-4057-BD6C-D47B93883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1A20299-1426-412F-B6BF-B68265E046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51990E8-FB09-4164-BB5B-7D7EF4112F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0D404-B018-4B61-AE41-8ADCD4279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24499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C38353D-58BC-459F-B9EB-9B3651234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5187FC-866A-4864-AA17-DCE474530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D9290B-7D03-46C6-9725-FB5CA4B53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588E9-3284-4660-8679-C5A0E90C3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46304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D74D504-C7BC-45C5-8042-BBD7F3C04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FC84DF2F-74CF-41EB-A6C5-4FD5C43394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2FC418C2-D5C6-4910-8FB8-9FA44AC8B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9FFF1-8648-42D5-9248-CEABE5F35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49795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6A73337-853C-4597-864B-EA320FDB44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DA41793-FDF8-49CD-9CDD-A028092060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B67588B-126B-457E-A9BD-E5FB67B62B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A3913A-8E78-45BD-89EE-458E3D457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42865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A2B6B48-E678-4962-AB54-3A5B6D31F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0DBC96B0-CEBC-4FB7-94A6-CE77632C45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8C7D0CD-820D-4964-856C-CF528C37A7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2B58C-F823-4727-B3A5-656674DDA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21297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DC00FC2-ADA0-49BD-A604-8CEF66B970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1A03DFD-598E-462A-81E6-4AA29C413E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90D2E9-2415-41D4-8218-88EB25BE05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DF891A-F3EE-4D79-ACE1-03F59471B1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75218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737330-4604-454A-A073-8B03925FA2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B1FC81-1313-4DF6-995E-8BD1ABB49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012AFC3-CDA7-4C96-B26C-3198210F9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64725-135B-4BFE-A552-195223D58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52967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CA4389AD-C619-4BA3-9E2C-2CBDC557C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5947D3E6-97B2-480A-BA1E-6ED761BC3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EFDD8405-78F3-4BFC-A161-5D9A4B9918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F0F6BA21-5E40-4475-A52E-8194F6F2D1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09E7FCCB-1182-48AC-9E8D-FF7E5F1FFF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CF6C18B4-8CE6-4AB3-9A6E-AFB4B3777A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" Target="slide12.xml"/><Relationship Id="rId7" Type="http://schemas.openxmlformats.org/officeDocument/2006/relationships/image" Target="../media/image1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>
            <a:extLst>
              <a:ext uri="{FF2B5EF4-FFF2-40B4-BE49-F238E27FC236}">
                <a16:creationId xmlns:a16="http://schemas.microsoft.com/office/drawing/2014/main" xmlns="" id="{CA3B12C1-F8FD-4B53-BEC3-08844882C8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444" y="773582"/>
            <a:ext cx="8062912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43"/>
              </a:avLst>
            </a:prstTxWarp>
          </a:bodyPr>
          <a:lstStyle/>
          <a:p>
            <a:r>
              <a:rPr lang="en-US" sz="72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CHÀO MỪNG CÁC EM ĐẾN VỚI GIỜ</a:t>
            </a:r>
          </a:p>
          <a:p>
            <a:endParaRPr lang="en-US" sz="72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099" name="WordArt 20">
            <a:extLst>
              <a:ext uri="{FF2B5EF4-FFF2-40B4-BE49-F238E27FC236}">
                <a16:creationId xmlns:a16="http://schemas.microsoft.com/office/drawing/2014/main" xmlns="" id="{48765FF9-A6AC-4774-95D5-86007F6933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2133600"/>
            <a:ext cx="8001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KỸ THUẬT  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–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4</a:t>
            </a:r>
          </a:p>
        </p:txBody>
      </p:sp>
      <p:grpSp>
        <p:nvGrpSpPr>
          <p:cNvPr id="4100" name="Group 5">
            <a:extLst>
              <a:ext uri="{FF2B5EF4-FFF2-40B4-BE49-F238E27FC236}">
                <a16:creationId xmlns:a16="http://schemas.microsoft.com/office/drawing/2014/main" xmlns="" id="{622B2B2C-CBBF-41AA-AB40-C90C9C0014B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102" name="Picture 6" descr="GRANS024">
              <a:extLst>
                <a:ext uri="{FF2B5EF4-FFF2-40B4-BE49-F238E27FC236}">
                  <a16:creationId xmlns:a16="http://schemas.microsoft.com/office/drawing/2014/main" xmlns="" id="{50C3E231-72A2-491A-8AD7-E204DB18B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 descr="GRANS024">
              <a:extLst>
                <a:ext uri="{FF2B5EF4-FFF2-40B4-BE49-F238E27FC236}">
                  <a16:creationId xmlns:a16="http://schemas.microsoft.com/office/drawing/2014/main" xmlns="" id="{C95B0FFF-7999-4EDB-A71B-B80C91C6C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4" name="Group 8">
              <a:extLst>
                <a:ext uri="{FF2B5EF4-FFF2-40B4-BE49-F238E27FC236}">
                  <a16:creationId xmlns:a16="http://schemas.microsoft.com/office/drawing/2014/main" xmlns="" id="{054F88D0-E5CB-49C1-BEFD-0E5674A7CA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4105" name="Picture 9" descr="BD21325_">
                <a:extLst>
                  <a:ext uri="{FF2B5EF4-FFF2-40B4-BE49-F238E27FC236}">
                    <a16:creationId xmlns:a16="http://schemas.microsoft.com/office/drawing/2014/main" xmlns="" id="{EAEAF010-376D-4C77-9F6D-29F019E8D6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6" name="Picture 10" descr="BD21325_">
                <a:extLst>
                  <a:ext uri="{FF2B5EF4-FFF2-40B4-BE49-F238E27FC236}">
                    <a16:creationId xmlns:a16="http://schemas.microsoft.com/office/drawing/2014/main" xmlns="" id="{D136063C-BA78-43F0-9B5C-6F0EE6BB33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7" name="Picture 11" descr="BD21325_">
                <a:extLst>
                  <a:ext uri="{FF2B5EF4-FFF2-40B4-BE49-F238E27FC236}">
                    <a16:creationId xmlns:a16="http://schemas.microsoft.com/office/drawing/2014/main" xmlns="" id="{0A35F129-E869-496F-BD4F-579A59BD8A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8" name="Picture 12" descr="BD21325_">
                <a:extLst>
                  <a:ext uri="{FF2B5EF4-FFF2-40B4-BE49-F238E27FC236}">
                    <a16:creationId xmlns:a16="http://schemas.microsoft.com/office/drawing/2014/main" xmlns="" id="{250DE62D-A39F-4834-B201-D6D19F1F46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xmlns="" id="{DECE0350-5D56-445A-A1B7-8BB69FF14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76600"/>
            <a:ext cx="8458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dirty="0" err="1">
                <a:solidFill>
                  <a:srgbClr val="FF3300"/>
                </a:solidFill>
              </a:rPr>
              <a:t>Bài</a:t>
            </a:r>
            <a:r>
              <a:rPr lang="en-US" altLang="en-US" sz="4800" dirty="0">
                <a:solidFill>
                  <a:srgbClr val="FF3300"/>
                </a:solidFill>
              </a:rPr>
              <a:t> 6 : KH</a:t>
            </a:r>
            <a:r>
              <a:rPr lang="en-US" altLang="en-US" sz="4800" dirty="0">
                <a:solidFill>
                  <a:srgbClr val="FF0000"/>
                </a:solidFill>
              </a:rPr>
              <a:t>ÂU VIỀN ĐƯỜNG GẤP MÉP VẢI BẰNG MŨI KHÂU ĐỘT THƯA</a:t>
            </a:r>
          </a:p>
        </p:txBody>
      </p:sp>
      <p:pic>
        <p:nvPicPr>
          <p:cNvPr id="14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02513" y="-861303"/>
            <a:ext cx="1698295" cy="336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Frames PPT 0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428625"/>
            <a:ext cx="998220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Thiếu nữ may đồ">
            <a:extLst>
              <a:ext uri="{FF2B5EF4-FFF2-40B4-BE49-F238E27FC236}">
                <a16:creationId xmlns:a16="http://schemas.microsoft.com/office/drawing/2014/main" xmlns="" id="{E071A199-3BC6-4D7D-82FA-EF002370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543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5" name="Oval 3">
            <a:extLst>
              <a:ext uri="{FF2B5EF4-FFF2-40B4-BE49-F238E27FC236}">
                <a16:creationId xmlns:a16="http://schemas.microsoft.com/office/drawing/2014/main" xmlns="" id="{ECF0DF4A-4607-46D9-8800-7FD9CDD76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410200"/>
            <a:ext cx="7543800" cy="12192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FF"/>
                </a:solidFill>
              </a:rPr>
              <a:t>Thiếu nữ đang may áo, quần.</a:t>
            </a:r>
          </a:p>
        </p:txBody>
      </p:sp>
      <p:pic>
        <p:nvPicPr>
          <p:cNvPr id="4" name="Picture 6" descr="Frames PPT 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998220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đâu đâu cũng thấy cảnh may vá">
            <a:extLst>
              <a:ext uri="{FF2B5EF4-FFF2-40B4-BE49-F238E27FC236}">
                <a16:creationId xmlns:a16="http://schemas.microsoft.com/office/drawing/2014/main" xmlns="" id="{A3B7AB7C-AA26-44B9-A6C6-4BF1787AF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96200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19" name="Oval 3">
            <a:extLst>
              <a:ext uri="{FF2B5EF4-FFF2-40B4-BE49-F238E27FC236}">
                <a16:creationId xmlns:a16="http://schemas.microsoft.com/office/drawing/2014/main" xmlns="" id="{88314F41-C123-462D-80D0-70E97C747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486400"/>
            <a:ext cx="8229600" cy="11430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0000FF"/>
                </a:solidFill>
              </a:rPr>
              <a:t>Đâu đâu cũng thấy cảnh may vá…</a:t>
            </a:r>
          </a:p>
        </p:txBody>
      </p:sp>
      <p:pic>
        <p:nvPicPr>
          <p:cNvPr id="4" name="Picture 6" descr="Frames PPT 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998220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6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dan_ong_may_va3">
            <a:extLst>
              <a:ext uri="{FF2B5EF4-FFF2-40B4-BE49-F238E27FC236}">
                <a16:creationId xmlns:a16="http://schemas.microsoft.com/office/drawing/2014/main" xmlns="" id="{91CFD2B4-F626-42E5-8748-8124E790C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3" name="Oval 3">
            <a:extLst>
              <a:ext uri="{FF2B5EF4-FFF2-40B4-BE49-F238E27FC236}">
                <a16:creationId xmlns:a16="http://schemas.microsoft.com/office/drawing/2014/main" xmlns="" id="{6F66E431-ECDD-47A7-8DE0-B5D5A74BB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10200"/>
            <a:ext cx="8001000" cy="12192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0000FF"/>
                </a:solidFill>
              </a:rPr>
              <a:t>Hướng nghiệp</a:t>
            </a:r>
          </a:p>
        </p:txBody>
      </p:sp>
      <p:pic>
        <p:nvPicPr>
          <p:cNvPr id="266244" name="Picture 4" descr="P6-327-1">
            <a:extLst>
              <a:ext uri="{FF2B5EF4-FFF2-40B4-BE49-F238E27FC236}">
                <a16:creationId xmlns:a16="http://schemas.microsoft.com/office/drawing/2014/main" xmlns="" id="{29506DAE-51F4-42E5-AA7E-DA592C8B9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5" name="AutoShape 5">
            <a:extLst>
              <a:ext uri="{FF2B5EF4-FFF2-40B4-BE49-F238E27FC236}">
                <a16:creationId xmlns:a16="http://schemas.microsoft.com/office/drawing/2014/main" xmlns="" id="{72874D9F-D0D3-4364-B8F1-556A87DCCFB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886200" y="4038600"/>
            <a:ext cx="1219200" cy="1371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b="0">
              <a:solidFill>
                <a:srgbClr val="0000FF"/>
              </a:solidFill>
            </a:endParaRPr>
          </a:p>
        </p:txBody>
      </p:sp>
      <p:pic>
        <p:nvPicPr>
          <p:cNvPr id="6" name="Picture 6" descr="Frames PPT 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998220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animBg="1"/>
      <p:bldP spid="2662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Oval 2">
            <a:extLst>
              <a:ext uri="{FF2B5EF4-FFF2-40B4-BE49-F238E27FC236}">
                <a16:creationId xmlns:a16="http://schemas.microsoft.com/office/drawing/2014/main" xmlns="" id="{DC3CAD83-A141-48E8-9C08-41DC5086F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10200"/>
            <a:ext cx="8001000" cy="12192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0000FF"/>
                </a:solidFill>
              </a:rPr>
              <a:t>Hướng nghiệp</a:t>
            </a:r>
          </a:p>
        </p:txBody>
      </p:sp>
      <p:pic>
        <p:nvPicPr>
          <p:cNvPr id="267267" name="Picture 3" descr="Hướng nghiệp- Dịch vụ may vá">
            <a:extLst>
              <a:ext uri="{FF2B5EF4-FFF2-40B4-BE49-F238E27FC236}">
                <a16:creationId xmlns:a16="http://schemas.microsoft.com/office/drawing/2014/main" xmlns="" id="{1F90ADD7-6FAC-432D-9848-C875876D1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924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Frames PPT 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998220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Cô bé Mùa Thị Sinh 15 tuổi- người Mông ngồi may áo cho mẹ và các em">
            <a:extLst>
              <a:ext uri="{FF2B5EF4-FFF2-40B4-BE49-F238E27FC236}">
                <a16:creationId xmlns:a16="http://schemas.microsoft.com/office/drawing/2014/main" xmlns="" id="{C5294775-5D44-4C73-9323-335B68F4A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291" name="Picture 3" descr="May áo cho chồng">
            <a:extLst>
              <a:ext uri="{FF2B5EF4-FFF2-40B4-BE49-F238E27FC236}">
                <a16:creationId xmlns:a16="http://schemas.microsoft.com/office/drawing/2014/main" xmlns="" id="{747E48F3-B654-46E6-8ECA-6E59BA25F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3429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292" name="Picture 4" descr="Thiếu nữ may đồ">
            <a:extLst>
              <a:ext uri="{FF2B5EF4-FFF2-40B4-BE49-F238E27FC236}">
                <a16:creationId xmlns:a16="http://schemas.microsoft.com/office/drawing/2014/main" xmlns="" id="{DCABB13D-5FB7-41EA-8882-E14822792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352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293" name="Picture 5" descr="đâu đâu cũng thấy cảnh may vá">
            <a:extLst>
              <a:ext uri="{FF2B5EF4-FFF2-40B4-BE49-F238E27FC236}">
                <a16:creationId xmlns:a16="http://schemas.microsoft.com/office/drawing/2014/main" xmlns="" id="{AD1A7D7A-A85E-4C1D-9126-15B7FBCD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3505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294" name="Picture 6" descr="P6-327-1">
            <a:extLst>
              <a:ext uri="{FF2B5EF4-FFF2-40B4-BE49-F238E27FC236}">
                <a16:creationId xmlns:a16="http://schemas.microsoft.com/office/drawing/2014/main" xmlns="" id="{A26EEA48-E981-4EAC-B947-A68C293EB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3276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295" name="Picture 7" descr="dan_ong_may_va3">
            <a:extLst>
              <a:ext uri="{FF2B5EF4-FFF2-40B4-BE49-F238E27FC236}">
                <a16:creationId xmlns:a16="http://schemas.microsoft.com/office/drawing/2014/main" xmlns="" id="{B6458E25-2A01-466F-AE87-51A9ACEBD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2438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296" name="Picture 8" descr="Hướng nghiệp- Dịch vụ may vá">
            <a:extLst>
              <a:ext uri="{FF2B5EF4-FFF2-40B4-BE49-F238E27FC236}">
                <a16:creationId xmlns:a16="http://schemas.microsoft.com/office/drawing/2014/main" xmlns="" id="{DC9E4376-E0EE-40E4-B825-816653139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14825"/>
            <a:ext cx="32766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AutoShape 9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F18C0938-DE9A-4A84-8BA6-99FEA8AE6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6" descr="Frames PPT 00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998220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Frames PPT 00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200"/>
            <a:ext cx="998220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1" name="Text Box 5">
            <a:extLst>
              <a:ext uri="{FF2B5EF4-FFF2-40B4-BE49-F238E27FC236}">
                <a16:creationId xmlns:a16="http://schemas.microsoft.com/office/drawing/2014/main" xmlns="" id="{A5E54A8C-90EF-439C-8909-C4BFAA2FE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34963"/>
            <a:ext cx="350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u="sng">
                <a:solidFill>
                  <a:srgbClr val="0000FF"/>
                </a:solidFill>
              </a:rPr>
              <a:t>Kĩ thuật</a:t>
            </a:r>
          </a:p>
        </p:txBody>
      </p:sp>
      <p:sp>
        <p:nvSpPr>
          <p:cNvPr id="17411" name="Text Box 7">
            <a:extLst>
              <a:ext uri="{FF2B5EF4-FFF2-40B4-BE49-F238E27FC236}">
                <a16:creationId xmlns:a16="http://schemas.microsoft.com/office/drawing/2014/main" xmlns="" id="{05AC19A7-20EA-479C-9FAB-7EA42F3E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09800"/>
            <a:ext cx="777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8664" name="Rectangle 8">
            <a:extLst>
              <a:ext uri="{FF2B5EF4-FFF2-40B4-BE49-F238E27FC236}">
                <a16:creationId xmlns:a16="http://schemas.microsoft.com/office/drawing/2014/main" xmlns="" id="{B5D33EAB-482A-4D5B-820B-C9E002DF3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1675"/>
            <a:ext cx="91440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3333FF"/>
                </a:solidFill>
              </a:rPr>
              <a:t>Một mảnh vải sợi bông có kích thước 10 x 15 cm. 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3333FF"/>
                </a:solidFill>
              </a:rPr>
              <a:t>Kim khâu, chỉ khâu.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3333FF"/>
                </a:solidFill>
              </a:rPr>
              <a:t>Thước kẻ, bút chì, kéo. </a:t>
            </a:r>
          </a:p>
        </p:txBody>
      </p:sp>
      <p:sp>
        <p:nvSpPr>
          <p:cNvPr id="198665" name="Text Box 9">
            <a:extLst>
              <a:ext uri="{FF2B5EF4-FFF2-40B4-BE49-F238E27FC236}">
                <a16:creationId xmlns:a16="http://schemas.microsoft.com/office/drawing/2014/main" xmlns="" id="{78B4DF2C-5DEB-4952-8702-0EB6568AB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0">
                <a:solidFill>
                  <a:schemeClr val="hlink"/>
                </a:solidFill>
              </a:rPr>
              <a:t>* </a:t>
            </a:r>
            <a:r>
              <a:rPr lang="en-US" altLang="en-US" sz="4000" u="sng">
                <a:solidFill>
                  <a:schemeClr val="tx2"/>
                </a:solidFill>
              </a:rPr>
              <a:t>Phần </a:t>
            </a:r>
            <a:r>
              <a:rPr lang="en-US" altLang="en-US" sz="4000">
                <a:solidFill>
                  <a:schemeClr val="tx2"/>
                </a:solidFill>
              </a:rPr>
              <a:t>1 : Vật liệu và dụng cụ</a:t>
            </a:r>
          </a:p>
        </p:txBody>
      </p:sp>
      <p:sp>
        <p:nvSpPr>
          <p:cNvPr id="198666" name="Rectangle 10">
            <a:extLst>
              <a:ext uri="{FF2B5EF4-FFF2-40B4-BE49-F238E27FC236}">
                <a16:creationId xmlns:a16="http://schemas.microsoft.com/office/drawing/2014/main" xmlns="" id="{09FFE40E-FB9D-41C2-AEED-9FE9D723D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66775"/>
            <a:ext cx="853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err="1">
                <a:solidFill>
                  <a:srgbClr val="FF3300"/>
                </a:solidFill>
              </a:rPr>
              <a:t>Bài</a:t>
            </a:r>
            <a:r>
              <a:rPr lang="en-US" altLang="en-US" sz="4000" dirty="0">
                <a:solidFill>
                  <a:srgbClr val="FF3300"/>
                </a:solidFill>
              </a:rPr>
              <a:t> 6 : </a:t>
            </a:r>
            <a:r>
              <a:rPr lang="en-US" altLang="en-US" sz="2800" dirty="0">
                <a:solidFill>
                  <a:srgbClr val="FF3300"/>
                </a:solidFill>
              </a:rPr>
              <a:t>KH</a:t>
            </a:r>
            <a:r>
              <a:rPr lang="en-US" altLang="en-US" sz="2800" dirty="0">
                <a:solidFill>
                  <a:srgbClr val="FF0000"/>
                </a:solidFill>
              </a:rPr>
              <a:t>ÂU VIỀN ĐƯỜNG GẤP MÉP VẢI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                  BẰNG MŨI KHÂU ĐỘT THƯA</a:t>
            </a:r>
            <a:endParaRPr lang="en-US" altLang="en-US" sz="6000" dirty="0">
              <a:solidFill>
                <a:srgbClr val="FF0000"/>
              </a:solidFill>
            </a:endParaRPr>
          </a:p>
        </p:txBody>
      </p:sp>
      <p:pic>
        <p:nvPicPr>
          <p:cNvPr id="7" name="Picture 6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998220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8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98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/>
      <p:bldP spid="198665" grpId="0"/>
      <p:bldP spid="1986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>
            <a:extLst>
              <a:ext uri="{FF2B5EF4-FFF2-40B4-BE49-F238E27FC236}">
                <a16:creationId xmlns:a16="http://schemas.microsoft.com/office/drawing/2014/main" xmlns="" id="{B22A6BA5-DB19-42EB-B60A-EF529D17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38600"/>
            <a:ext cx="662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0">
              <a:latin typeface=".VnTime" panose="020B7200000000000000" pitchFamily="34" charset="0"/>
            </a:endParaRPr>
          </a:p>
        </p:txBody>
      </p:sp>
      <p:sp>
        <p:nvSpPr>
          <p:cNvPr id="18435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C93D6B38-3595-40E3-B460-62CB5AB16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76200"/>
            <a:ext cx="1219200" cy="7620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AutoShape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D79182C6-8E81-494A-B0A2-1E0125DC7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1736" name="Text Box 8">
            <a:extLst>
              <a:ext uri="{FF2B5EF4-FFF2-40B4-BE49-F238E27FC236}">
                <a16:creationId xmlns:a16="http://schemas.microsoft.com/office/drawing/2014/main" xmlns="" id="{E009D049-B207-4725-8AE1-D23D2DE68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87538"/>
            <a:ext cx="861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>
                <a:solidFill>
                  <a:srgbClr val="0000FF"/>
                </a:solidFill>
              </a:rPr>
              <a:t>Hoạt động 1</a:t>
            </a:r>
            <a:r>
              <a:rPr lang="en-US" altLang="en-US" sz="3200">
                <a:solidFill>
                  <a:srgbClr val="0000FF"/>
                </a:solidFill>
              </a:rPr>
              <a:t>: Quan sát và nhận xét mẫu</a:t>
            </a:r>
            <a:endParaRPr lang="en-US" altLang="en-US"/>
          </a:p>
        </p:txBody>
      </p:sp>
      <p:sp>
        <p:nvSpPr>
          <p:cNvPr id="201737" name="Text Box 9">
            <a:extLst>
              <a:ext uri="{FF2B5EF4-FFF2-40B4-BE49-F238E27FC236}">
                <a16:creationId xmlns:a16="http://schemas.microsoft.com/office/drawing/2014/main" xmlns="" id="{AD479A54-AEE2-4F71-9117-97A135F0C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38400"/>
            <a:ext cx="868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0000FF"/>
              </a:solidFill>
            </a:endParaRPr>
          </a:p>
        </p:txBody>
      </p:sp>
      <p:pic>
        <p:nvPicPr>
          <p:cNvPr id="201739" name="Picture 11" descr="IMG0423A">
            <a:extLst>
              <a:ext uri="{FF2B5EF4-FFF2-40B4-BE49-F238E27FC236}">
                <a16:creationId xmlns:a16="http://schemas.microsoft.com/office/drawing/2014/main" xmlns="" id="{B808E826-96BB-4CF7-98B5-BE8841759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743200"/>
            <a:ext cx="2552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44" name="Picture 16" descr="IMG0424A">
            <a:extLst>
              <a:ext uri="{FF2B5EF4-FFF2-40B4-BE49-F238E27FC236}">
                <a16:creationId xmlns:a16="http://schemas.microsoft.com/office/drawing/2014/main" xmlns="" id="{F5762E7D-679B-417E-A4D9-9ECD4C3D3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47" name="Picture 19" descr="IMG0425A">
            <a:extLst>
              <a:ext uri="{FF2B5EF4-FFF2-40B4-BE49-F238E27FC236}">
                <a16:creationId xmlns:a16="http://schemas.microsoft.com/office/drawing/2014/main" xmlns="" id="{B50EBBD0-1C7C-46AC-94FA-3384204E0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2895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48" name="Picture 20" descr="IMG0427A">
            <a:extLst>
              <a:ext uri="{FF2B5EF4-FFF2-40B4-BE49-F238E27FC236}">
                <a16:creationId xmlns:a16="http://schemas.microsoft.com/office/drawing/2014/main" xmlns="" id="{59F940A0-C083-4323-AED4-26B7E9ABD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876800"/>
            <a:ext cx="34671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49" name="Picture 21" descr="IMG0428A">
            <a:extLst>
              <a:ext uri="{FF2B5EF4-FFF2-40B4-BE49-F238E27FC236}">
                <a16:creationId xmlns:a16="http://schemas.microsoft.com/office/drawing/2014/main" xmlns="" id="{953477B0-318F-4E10-8AEA-02228413B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953000"/>
            <a:ext cx="3581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50" name="Line 22">
            <a:extLst>
              <a:ext uri="{FF2B5EF4-FFF2-40B4-BE49-F238E27FC236}">
                <a16:creationId xmlns:a16="http://schemas.microsoft.com/office/drawing/2014/main" xmlns="" id="{2F545A68-63C7-48E7-8D95-253564E64B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2971800"/>
            <a:ext cx="2438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51" name="Line 23">
            <a:extLst>
              <a:ext uri="{FF2B5EF4-FFF2-40B4-BE49-F238E27FC236}">
                <a16:creationId xmlns:a16="http://schemas.microsoft.com/office/drawing/2014/main" xmlns="" id="{65FE950E-EB33-4027-AE1F-3D4C20370C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3505200"/>
            <a:ext cx="2438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52" name="Line 24">
            <a:extLst>
              <a:ext uri="{FF2B5EF4-FFF2-40B4-BE49-F238E27FC236}">
                <a16:creationId xmlns:a16="http://schemas.microsoft.com/office/drawing/2014/main" xmlns="" id="{7DC4AD35-6801-46D2-8957-7692C4D0B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54" name="Line 26">
            <a:extLst>
              <a:ext uri="{FF2B5EF4-FFF2-40B4-BE49-F238E27FC236}">
                <a16:creationId xmlns:a16="http://schemas.microsoft.com/office/drawing/2014/main" xmlns="" id="{7AA484CE-9185-4B37-B271-9E8624B6EE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55" name="Line 27">
            <a:extLst>
              <a:ext uri="{FF2B5EF4-FFF2-40B4-BE49-F238E27FC236}">
                <a16:creationId xmlns:a16="http://schemas.microsoft.com/office/drawing/2014/main" xmlns="" id="{A47565D6-35E4-438C-9F87-2EB86CA053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56" name="Line 28">
            <a:extLst>
              <a:ext uri="{FF2B5EF4-FFF2-40B4-BE49-F238E27FC236}">
                <a16:creationId xmlns:a16="http://schemas.microsoft.com/office/drawing/2014/main" xmlns="" id="{1D073163-5EDB-44E6-A70A-9F2A06A563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57" name="Line 29">
            <a:extLst>
              <a:ext uri="{FF2B5EF4-FFF2-40B4-BE49-F238E27FC236}">
                <a16:creationId xmlns:a16="http://schemas.microsoft.com/office/drawing/2014/main" xmlns="" id="{5D50FFEB-4D90-48B8-866F-BE49D130CC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58" name="Line 30">
            <a:extLst>
              <a:ext uri="{FF2B5EF4-FFF2-40B4-BE49-F238E27FC236}">
                <a16:creationId xmlns:a16="http://schemas.microsoft.com/office/drawing/2014/main" xmlns="" id="{DE77C03B-7EFC-40FC-8DDE-39D2D0F9D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" name="Picture 6" descr="Frames PPT 00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998220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0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0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0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0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0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0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0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0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0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0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20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0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xmlns="" id="{F9FF3D67-8F8B-41E9-BF4C-392CBD454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38600"/>
            <a:ext cx="662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0">
              <a:latin typeface=".VnTime" panose="020B7200000000000000" pitchFamily="34" charset="0"/>
            </a:endParaRPr>
          </a:p>
        </p:txBody>
      </p:sp>
      <p:sp>
        <p:nvSpPr>
          <p:cNvPr id="19459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E90003B7-3D06-4AFB-A4E3-0D10303CB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76200"/>
            <a:ext cx="1219200" cy="7620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0" name="AutoShap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E27BE062-111E-4188-9D44-A3A178C2E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4136" name="Text Box 8">
            <a:extLst>
              <a:ext uri="{FF2B5EF4-FFF2-40B4-BE49-F238E27FC236}">
                <a16:creationId xmlns:a16="http://schemas.microsoft.com/office/drawing/2014/main" xmlns="" id="{91054328-CE9E-41E4-B393-D19F1AA8F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38400"/>
            <a:ext cx="86868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0000FF"/>
                </a:solidFill>
              </a:rPr>
              <a:t>1. </a:t>
            </a:r>
            <a:r>
              <a:rPr lang="en-US" altLang="en-US" sz="4400" u="sng">
                <a:solidFill>
                  <a:srgbClr val="0000FF"/>
                </a:solidFill>
              </a:rPr>
              <a:t>Gấp mép vải</a:t>
            </a:r>
            <a:r>
              <a:rPr lang="en-US" altLang="en-US" sz="4400">
                <a:solidFill>
                  <a:srgbClr val="0000FF"/>
                </a:solidFill>
              </a:rPr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- Đặt mép vải lên bàn, mặt trái ở trên. vuốt thẳng mặt vải. Kẻ hai đường thẳng cách đều ở mặt trái vải ; đường thứ nhất cách mép vải 1cm ; đường thứ hai cách đường thứ nhất 2cm (H 1).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</a:rPr>
              <a:t> Gấp mếp vải lần một : Gấp theo đường dấu thứ nhất. Miết kĩ đường gấp (H.2a).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</a:rPr>
              <a:t> Gấp mép vải lần hai.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304138" name="Text Box 10">
            <a:extLst>
              <a:ext uri="{FF2B5EF4-FFF2-40B4-BE49-F238E27FC236}">
                <a16:creationId xmlns:a16="http://schemas.microsoft.com/office/drawing/2014/main" xmlns="" id="{FEB70AD5-0AFC-4FA7-8BD4-1F9A8E83A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050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chemeClr val="hlink"/>
                </a:solidFill>
              </a:rPr>
              <a:t>*</a:t>
            </a:r>
            <a:r>
              <a:rPr lang="en-US" altLang="en-US"/>
              <a:t> </a:t>
            </a:r>
            <a:r>
              <a:rPr lang="en-US" altLang="en-US" sz="4400" u="sng"/>
              <a:t>Phần 2</a:t>
            </a:r>
            <a:r>
              <a:rPr lang="en-US" altLang="en-US" sz="4400"/>
              <a:t> : Quy trình thực hiện.</a:t>
            </a:r>
          </a:p>
        </p:txBody>
      </p:sp>
      <p:sp>
        <p:nvSpPr>
          <p:cNvPr id="304139" name="Rectangle 11">
            <a:extLst>
              <a:ext uri="{FF2B5EF4-FFF2-40B4-BE49-F238E27FC236}">
                <a16:creationId xmlns:a16="http://schemas.microsoft.com/office/drawing/2014/main" xmlns="" id="{CAA872E0-7EE3-46F3-AEF2-ACD1CEFE3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5200"/>
            <a:ext cx="5410200" cy="297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/>
              <a:t>            </a:t>
            </a:r>
          </a:p>
        </p:txBody>
      </p:sp>
      <p:sp>
        <p:nvSpPr>
          <p:cNvPr id="304140" name="Line 12">
            <a:extLst>
              <a:ext uri="{FF2B5EF4-FFF2-40B4-BE49-F238E27FC236}">
                <a16:creationId xmlns:a16="http://schemas.microsoft.com/office/drawing/2014/main" xmlns="" id="{6D4C1285-456E-49C2-8AC0-D3602112F0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9624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1" name="Line 13">
            <a:extLst>
              <a:ext uri="{FF2B5EF4-FFF2-40B4-BE49-F238E27FC236}">
                <a16:creationId xmlns:a16="http://schemas.microsoft.com/office/drawing/2014/main" xmlns="" id="{DACCFD21-554C-4738-9497-7E45818AE1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8768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2" name="Line 14">
            <a:extLst>
              <a:ext uri="{FF2B5EF4-FFF2-40B4-BE49-F238E27FC236}">
                <a16:creationId xmlns:a16="http://schemas.microsoft.com/office/drawing/2014/main" xmlns="" id="{913F6159-523C-4DCD-9B1B-BD7C3B8114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3" name="Line 15">
            <a:extLst>
              <a:ext uri="{FF2B5EF4-FFF2-40B4-BE49-F238E27FC236}">
                <a16:creationId xmlns:a16="http://schemas.microsoft.com/office/drawing/2014/main" xmlns="" id="{4DBC8B84-949F-48FD-BB4E-AA6A995271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962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4" name="Text Box 16">
            <a:extLst>
              <a:ext uri="{FF2B5EF4-FFF2-40B4-BE49-F238E27FC236}">
                <a16:creationId xmlns:a16="http://schemas.microsoft.com/office/drawing/2014/main" xmlns="" id="{39D5437C-441F-4C47-8902-D5693F5F268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905625" y="3305175"/>
            <a:ext cx="1063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1cm</a:t>
            </a:r>
          </a:p>
        </p:txBody>
      </p:sp>
      <p:sp>
        <p:nvSpPr>
          <p:cNvPr id="304145" name="Text Box 17">
            <a:extLst>
              <a:ext uri="{FF2B5EF4-FFF2-40B4-BE49-F238E27FC236}">
                <a16:creationId xmlns:a16="http://schemas.microsoft.com/office/drawing/2014/main" xmlns="" id="{4F15010C-BC2D-4CA5-B925-AE0BBAB6F48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905625" y="4067175"/>
            <a:ext cx="1063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2cm</a:t>
            </a:r>
          </a:p>
        </p:txBody>
      </p:sp>
      <p:sp>
        <p:nvSpPr>
          <p:cNvPr id="304146" name="Text Box 18">
            <a:extLst>
              <a:ext uri="{FF2B5EF4-FFF2-40B4-BE49-F238E27FC236}">
                <a16:creationId xmlns:a16="http://schemas.microsoft.com/office/drawing/2014/main" xmlns="" id="{4FE0329A-6990-4417-BC2C-EB64574D2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576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                    Đường thứ nhất</a:t>
            </a:r>
          </a:p>
        </p:txBody>
      </p:sp>
      <p:sp>
        <p:nvSpPr>
          <p:cNvPr id="304147" name="Text Box 19">
            <a:extLst>
              <a:ext uri="{FF2B5EF4-FFF2-40B4-BE49-F238E27FC236}">
                <a16:creationId xmlns:a16="http://schemas.microsoft.com/office/drawing/2014/main" xmlns="" id="{83985C39-C5CE-4835-956A-C90226738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958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                Đường thứ hai</a:t>
            </a:r>
          </a:p>
        </p:txBody>
      </p:sp>
      <p:pic>
        <p:nvPicPr>
          <p:cNvPr id="16" name="Picture 6" descr="Frames PPT 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998220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4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4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4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4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304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304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304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0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0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4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0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30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30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30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30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9" grpId="0" animBg="1"/>
      <p:bldP spid="304144" grpId="0"/>
      <p:bldP spid="304145" grpId="0"/>
      <p:bldP spid="3041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A348030-C7A8-46F1-97BD-94C1FB7D6A3C}"/>
              </a:ext>
            </a:extLst>
          </p:cNvPr>
          <p:cNvSpPr txBox="1"/>
          <p:nvPr/>
        </p:nvSpPr>
        <p:spPr>
          <a:xfrm>
            <a:off x="1371600" y="6858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Củng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cố</a:t>
            </a: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CE5CFE-BC20-4AF6-975C-E9565C36E347}"/>
              </a:ext>
            </a:extLst>
          </p:cNvPr>
          <p:cNvSpPr txBox="1"/>
          <p:nvPr/>
        </p:nvSpPr>
        <p:spPr>
          <a:xfrm>
            <a:off x="457200" y="22860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r>
              <a:rPr lang="en-US" sz="4000" dirty="0" err="1"/>
              <a:t>Nhắc</a:t>
            </a:r>
            <a:r>
              <a:rPr lang="en-US" sz="4000" dirty="0"/>
              <a:t> </a:t>
            </a:r>
            <a:r>
              <a:rPr lang="en-US" sz="4000" dirty="0" err="1"/>
              <a:t>lại</a:t>
            </a:r>
            <a:r>
              <a:rPr lang="en-US" sz="4000" dirty="0"/>
              <a:t> </a:t>
            </a:r>
            <a:r>
              <a:rPr lang="en-US" sz="4000" dirty="0" err="1"/>
              <a:t>quy</a:t>
            </a:r>
            <a:r>
              <a:rPr lang="en-US" sz="4000" dirty="0"/>
              <a:t> </a:t>
            </a:r>
            <a:r>
              <a:rPr lang="en-US" sz="4000" dirty="0" err="1"/>
              <a:t>trình</a:t>
            </a:r>
            <a:r>
              <a:rPr lang="en-US" sz="4000" dirty="0"/>
              <a:t> </a:t>
            </a:r>
            <a:r>
              <a:rPr lang="en-US" sz="4000" dirty="0" err="1"/>
              <a:t>gấp</a:t>
            </a:r>
            <a:r>
              <a:rPr lang="en-US" sz="4000" dirty="0"/>
              <a:t> </a:t>
            </a:r>
            <a:r>
              <a:rPr lang="en-US" sz="4000" dirty="0" err="1"/>
              <a:t>mép</a:t>
            </a:r>
            <a:r>
              <a:rPr lang="en-US" sz="4000" dirty="0"/>
              <a:t> </a:t>
            </a:r>
            <a:r>
              <a:rPr lang="en-US" sz="4000" dirty="0" err="1"/>
              <a:t>vải</a:t>
            </a:r>
            <a:endParaRPr lang="en-US" sz="4000" dirty="0"/>
          </a:p>
        </p:txBody>
      </p:sp>
      <p:pic>
        <p:nvPicPr>
          <p:cNvPr id="4" name="Picture 6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998220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6190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4" descr="White marble">
            <a:extLst>
              <a:ext uri="{FF2B5EF4-FFF2-40B4-BE49-F238E27FC236}">
                <a16:creationId xmlns:a16="http://schemas.microsoft.com/office/drawing/2014/main" xmlns="" id="{D4087B7F-FFF4-486F-A231-42F3F19235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7239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Times New Roman" panose="02020603050405020304" pitchFamily="18" charset="0"/>
              </a:rPr>
              <a:t>Nhận xét - dặn dò </a:t>
            </a:r>
          </a:p>
        </p:txBody>
      </p:sp>
      <p:pic>
        <p:nvPicPr>
          <p:cNvPr id="25603" name="Picture 5" descr="Picture10">
            <a:extLst>
              <a:ext uri="{FF2B5EF4-FFF2-40B4-BE49-F238E27FC236}">
                <a16:creationId xmlns:a16="http://schemas.microsoft.com/office/drawing/2014/main" xmlns="" id="{98CF4DC7-83D4-4F3B-8CF2-436648DDA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83300" y="152400"/>
            <a:ext cx="32131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Picture10">
            <a:extLst>
              <a:ext uri="{FF2B5EF4-FFF2-40B4-BE49-F238E27FC236}">
                <a16:creationId xmlns:a16="http://schemas.microsoft.com/office/drawing/2014/main" xmlns="" id="{F396EF2E-CE0A-4426-AB48-E9B25B2F5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2400" y="3797300"/>
            <a:ext cx="32131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blumen-pflanzen129">
            <a:extLst>
              <a:ext uri="{FF2B5EF4-FFF2-40B4-BE49-F238E27FC236}">
                <a16:creationId xmlns:a16="http://schemas.microsoft.com/office/drawing/2014/main" xmlns="" id="{6B631B36-1353-40F0-B63B-2A6B3987E9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6651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 descr="blumen-pflanzen129">
            <a:extLst>
              <a:ext uri="{FF2B5EF4-FFF2-40B4-BE49-F238E27FC236}">
                <a16:creationId xmlns:a16="http://schemas.microsoft.com/office/drawing/2014/main" xmlns="" id="{F4E42A3F-0E2B-4399-9472-5F402B775E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6651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rames PPT 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998220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746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>
            <a:extLst>
              <a:ext uri="{FF2B5EF4-FFF2-40B4-BE49-F238E27FC236}">
                <a16:creationId xmlns:a16="http://schemas.microsoft.com/office/drawing/2014/main" xmlns="" id="{7C1128C4-1C68-4543-A0FC-CEC9AB1C80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180975"/>
            <a:ext cx="48006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xmlns="" id="{816C8CA8-85B5-45E6-892A-15CA59B1C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00200"/>
            <a:ext cx="6934200" cy="609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0000FF"/>
                </a:solidFill>
              </a:rPr>
              <a:t>? </a:t>
            </a:r>
            <a:r>
              <a:rPr lang="en-US" altLang="en-US" sz="4000" dirty="0" err="1">
                <a:solidFill>
                  <a:srgbClr val="0000FF"/>
                </a:solidFill>
              </a:rPr>
              <a:t>Tiết</a:t>
            </a:r>
            <a:r>
              <a:rPr lang="en-US" altLang="en-US" sz="4000" dirty="0"/>
              <a:t> 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trước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các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em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học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bài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gì</a:t>
            </a:r>
            <a:r>
              <a:rPr lang="en-US" altLang="en-US" sz="4000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4111" name="Rectangle 15">
            <a:extLst>
              <a:ext uri="{FF2B5EF4-FFF2-40B4-BE49-F238E27FC236}">
                <a16:creationId xmlns:a16="http://schemas.microsoft.com/office/drawing/2014/main" xmlns="" id="{5B6F92E9-246A-45E3-ABDB-1B47529BE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0"/>
            <a:ext cx="7543800" cy="609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0000FF"/>
                </a:solidFill>
              </a:rPr>
              <a:t>? Em hãy nêu các bước thực hiện ?</a:t>
            </a:r>
          </a:p>
        </p:txBody>
      </p:sp>
      <p:sp>
        <p:nvSpPr>
          <p:cNvPr id="4112" name="Oval 16">
            <a:extLst>
              <a:ext uri="{FF2B5EF4-FFF2-40B4-BE49-F238E27FC236}">
                <a16:creationId xmlns:a16="http://schemas.microsoft.com/office/drawing/2014/main" xmlns="" id="{CE77E581-AD97-4ADB-A98B-33B5E9580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819400"/>
            <a:ext cx="1905000" cy="76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FF00"/>
                </a:solidFill>
              </a:rPr>
              <a:t>Trả lời</a:t>
            </a:r>
          </a:p>
        </p:txBody>
      </p:sp>
      <p:sp>
        <p:nvSpPr>
          <p:cNvPr id="4114" name="Oval 18">
            <a:extLst>
              <a:ext uri="{FF2B5EF4-FFF2-40B4-BE49-F238E27FC236}">
                <a16:creationId xmlns:a16="http://schemas.microsoft.com/office/drawing/2014/main" xmlns="" id="{F194D7F4-D494-48AA-BFD6-83B007A34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7086600" cy="762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00FF00"/>
                </a:solidFill>
              </a:rPr>
              <a:t>Khâu đột thưa</a:t>
            </a:r>
          </a:p>
        </p:txBody>
      </p:sp>
      <p:pic>
        <p:nvPicPr>
          <p:cNvPr id="7" name="Picture 6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998220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11" grpId="0" animBg="1"/>
      <p:bldP spid="4112" grpId="0" animBg="1"/>
      <p:bldP spid="41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xmlns="" id="{82F9162A-605E-4524-A812-0F192534E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C6B13D-1AF1-49E1-8752-9BAC4F237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92" y="2301259"/>
            <a:ext cx="8559153" cy="51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3000" b="1" dirty="0" err="1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</a:rPr>
              <a:t>Kĩ</a:t>
            </a:r>
            <a:r>
              <a:rPr lang="en-US" altLang="vi-VN" sz="3000" b="1" dirty="0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</a:rPr>
              <a:t> </a:t>
            </a:r>
            <a:r>
              <a:rPr lang="en-US" altLang="vi-VN" sz="3000" b="1" dirty="0" err="1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</a:rPr>
              <a:t>thuật</a:t>
            </a:r>
            <a:endParaRPr lang="en-US" altLang="vi-VN" sz="3000" b="1" dirty="0">
              <a:solidFill>
                <a:schemeClr val="bg1"/>
              </a:solidFill>
              <a:latin typeface="HP001 4 hàng" panose="020B0603050302020204" pitchFamily="34" charset="0"/>
              <a:ea typeface="HP001 5Ha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4B3EB0-7A06-41F0-96A0-E6E0531E4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72" y="3265854"/>
            <a:ext cx="7781594" cy="9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3000" b="1" dirty="0" err="1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Bài</a:t>
            </a:r>
            <a:r>
              <a:rPr lang="en-US" altLang="vi-VN" sz="3000" b="1" dirty="0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 6 : </a:t>
            </a:r>
            <a:r>
              <a:rPr lang="en-US" altLang="vi-VN" sz="3000" dirty="0" err="1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Khâu</a:t>
            </a:r>
            <a:r>
              <a:rPr lang="en-US" altLang="vi-VN" sz="3000" dirty="0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 </a:t>
            </a:r>
            <a:r>
              <a:rPr lang="en-US" altLang="vi-VN" sz="3000" dirty="0" err="1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viên</a:t>
            </a:r>
            <a:r>
              <a:rPr lang="en-US" altLang="vi-VN" sz="3000" dirty="0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 </a:t>
            </a:r>
            <a:r>
              <a:rPr lang="en-US" altLang="vi-VN" sz="3000" dirty="0" err="1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đường</a:t>
            </a:r>
            <a:r>
              <a:rPr lang="en-US" altLang="vi-VN" sz="3000" dirty="0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 </a:t>
            </a:r>
            <a:r>
              <a:rPr lang="en-US" altLang="vi-VN" sz="3000" dirty="0" err="1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gấp</a:t>
            </a:r>
            <a:r>
              <a:rPr lang="en-US" altLang="vi-VN" sz="3000" dirty="0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 </a:t>
            </a:r>
            <a:r>
              <a:rPr lang="en-US" altLang="vi-VN" sz="3000" dirty="0" err="1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mép</a:t>
            </a:r>
            <a:r>
              <a:rPr lang="en-US" altLang="vi-VN" sz="3000" dirty="0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 </a:t>
            </a:r>
            <a:r>
              <a:rPr lang="en-US" altLang="vi-VN" sz="3000" dirty="0" err="1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vải</a:t>
            </a:r>
            <a:r>
              <a:rPr lang="en-US" altLang="vi-VN" sz="3000" dirty="0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 </a:t>
            </a:r>
            <a:r>
              <a:rPr lang="en-US" altLang="vi-VN" sz="3000" dirty="0" err="1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bằng</a:t>
            </a:r>
            <a:r>
              <a:rPr lang="en-US" altLang="vi-VN" sz="3000" dirty="0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 </a:t>
            </a:r>
            <a:r>
              <a:rPr lang="en-US" altLang="vi-VN" sz="3000" dirty="0" err="1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mũi</a:t>
            </a:r>
            <a:r>
              <a:rPr lang="en-US" altLang="vi-VN" sz="3000" dirty="0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 </a:t>
            </a:r>
            <a:r>
              <a:rPr lang="en-US" altLang="vi-VN" sz="3000" dirty="0" err="1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khâu</a:t>
            </a:r>
            <a:r>
              <a:rPr lang="en-US" altLang="vi-VN" sz="3000" dirty="0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 </a:t>
            </a:r>
            <a:r>
              <a:rPr lang="en-US" altLang="vi-VN" sz="3000" dirty="0" err="1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đột</a:t>
            </a:r>
            <a:r>
              <a:rPr lang="en-US" altLang="vi-VN" sz="3000" dirty="0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 </a:t>
            </a:r>
            <a:r>
              <a:rPr lang="en-US" altLang="vi-VN" sz="3000" dirty="0" err="1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thưa</a:t>
            </a:r>
            <a:r>
              <a:rPr lang="en-US" altLang="vi-VN" sz="3000" b="1" dirty="0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. ( </a:t>
            </a:r>
            <a:r>
              <a:rPr lang="en-US" altLang="vi-VN" sz="3000" b="1" dirty="0" err="1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Tiết</a:t>
            </a:r>
            <a:r>
              <a:rPr lang="en-US" altLang="vi-VN" sz="3000" b="1">
                <a:solidFill>
                  <a:srgbClr val="FFFF66"/>
                </a:solidFill>
                <a:latin typeface="HP001 5H" panose="020B0603050302020204" pitchFamily="34" charset="0"/>
                <a:ea typeface="HP001 5Ha" pitchFamily="34" charset="-127"/>
                <a:cs typeface="HP001 5H" panose="020B0603050302020204" pitchFamily="34" charset="0"/>
              </a:rPr>
              <a:t> 1 )</a:t>
            </a:r>
            <a:endParaRPr lang="vi-VN" altLang="vi-VN" sz="3000" b="1" dirty="0">
              <a:solidFill>
                <a:srgbClr val="FFFF66"/>
              </a:solidFill>
              <a:latin typeface="HP001 5H" panose="020B0603050302020204" pitchFamily="34" charset="0"/>
              <a:ea typeface="HP001 5Ha" pitchFamily="34" charset="-127"/>
              <a:cs typeface="HP001 5H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33C7CA-132F-4634-ADD0-E58176814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539" y="1558151"/>
            <a:ext cx="8069801" cy="51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3000" b="1" dirty="0" err="1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Thứ</a:t>
            </a:r>
            <a:r>
              <a:rPr lang="en-US" altLang="vi-VN" sz="3000" b="1" dirty="0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3000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Năm</a:t>
            </a:r>
            <a:r>
              <a:rPr lang="en-US" altLang="vi-VN" sz="3000" dirty="0" smtClean="0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ngày</a:t>
            </a:r>
            <a:r>
              <a:rPr lang="en-US" altLang="vi-VN" sz="3000" dirty="0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3000" dirty="0" smtClean="0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04</a:t>
            </a:r>
            <a:r>
              <a:rPr lang="en-US" altLang="vi-VN" sz="30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tháng</a:t>
            </a:r>
            <a:r>
              <a:rPr lang="en-US" altLang="vi-VN" sz="3000" b="1" dirty="0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30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11 </a:t>
            </a:r>
            <a:r>
              <a:rPr lang="en-US" altLang="vi-VN" sz="3000" b="1" dirty="0" err="1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năm</a:t>
            </a:r>
            <a:r>
              <a:rPr lang="en-US" altLang="vi-VN" sz="3000" b="1" dirty="0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2021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xmlns="" id="{4B3DFACE-FDEA-4607-98C7-168F87324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05000"/>
            <a:ext cx="7924800" cy="32004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b="0">
              <a:solidFill>
                <a:srgbClr val="3399FF"/>
              </a:solidFill>
              <a:latin typeface=".VnTime" panose="020B7200000000000000" pitchFamily="34" charset="0"/>
            </a:endParaRPr>
          </a:p>
        </p:txBody>
      </p:sp>
      <p:sp>
        <p:nvSpPr>
          <p:cNvPr id="6147" name="Line 3">
            <a:extLst>
              <a:ext uri="{FF2B5EF4-FFF2-40B4-BE49-F238E27FC236}">
                <a16:creationId xmlns:a16="http://schemas.microsoft.com/office/drawing/2014/main" xmlns="" id="{39AA68DE-015D-4159-8CF1-87F414875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895600"/>
            <a:ext cx="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80" name="Line 4">
            <a:extLst>
              <a:ext uri="{FF2B5EF4-FFF2-40B4-BE49-F238E27FC236}">
                <a16:creationId xmlns:a16="http://schemas.microsoft.com/office/drawing/2014/main" xmlns="" id="{7E3363BC-7465-40E3-8221-4301C5799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81" name="Line 5">
            <a:extLst>
              <a:ext uri="{FF2B5EF4-FFF2-40B4-BE49-F238E27FC236}">
                <a16:creationId xmlns:a16="http://schemas.microsoft.com/office/drawing/2014/main" xmlns="" id="{2E02D20C-B819-40D3-87C6-CE94A7DFA3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82" name="Line 6">
            <a:extLst>
              <a:ext uri="{FF2B5EF4-FFF2-40B4-BE49-F238E27FC236}">
                <a16:creationId xmlns:a16="http://schemas.microsoft.com/office/drawing/2014/main" xmlns="" id="{8175893B-CBC4-42C8-AF84-97C47C4E4B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83" name="Line 7">
            <a:extLst>
              <a:ext uri="{FF2B5EF4-FFF2-40B4-BE49-F238E27FC236}">
                <a16:creationId xmlns:a16="http://schemas.microsoft.com/office/drawing/2014/main" xmlns="" id="{5518887B-3A03-4D94-AB83-0379665E1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84" name="Line 8">
            <a:extLst>
              <a:ext uri="{FF2B5EF4-FFF2-40B4-BE49-F238E27FC236}">
                <a16:creationId xmlns:a16="http://schemas.microsoft.com/office/drawing/2014/main" xmlns="" id="{70327CB0-5CB0-4412-AC21-DDFEEC5CAF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85" name="Line 9">
            <a:extLst>
              <a:ext uri="{FF2B5EF4-FFF2-40B4-BE49-F238E27FC236}">
                <a16:creationId xmlns:a16="http://schemas.microsoft.com/office/drawing/2014/main" xmlns="" id="{014BF9D6-A5CD-48CA-92A2-B151637282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86" name="Line 10">
            <a:extLst>
              <a:ext uri="{FF2B5EF4-FFF2-40B4-BE49-F238E27FC236}">
                <a16:creationId xmlns:a16="http://schemas.microsoft.com/office/drawing/2014/main" xmlns="" id="{107C155B-AC90-4D05-A7F0-22436168C3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87" name="Oval 11">
            <a:extLst>
              <a:ext uri="{FF2B5EF4-FFF2-40B4-BE49-F238E27FC236}">
                <a16:creationId xmlns:a16="http://schemas.microsoft.com/office/drawing/2014/main" xmlns="" id="{C4394962-0ED2-4DF4-B2D8-0DBB05D95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788" name="Oval 12">
            <a:extLst>
              <a:ext uri="{FF2B5EF4-FFF2-40B4-BE49-F238E27FC236}">
                <a16:creationId xmlns:a16="http://schemas.microsoft.com/office/drawing/2014/main" xmlns="" id="{F6000F68-3968-4717-82D2-354E7E526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789" name="Oval 13">
            <a:extLst>
              <a:ext uri="{FF2B5EF4-FFF2-40B4-BE49-F238E27FC236}">
                <a16:creationId xmlns:a16="http://schemas.microsoft.com/office/drawing/2014/main" xmlns="" id="{769A21BF-187D-45F9-BD6C-A1FB5C67F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790" name="Oval 14">
            <a:extLst>
              <a:ext uri="{FF2B5EF4-FFF2-40B4-BE49-F238E27FC236}">
                <a16:creationId xmlns:a16="http://schemas.microsoft.com/office/drawing/2014/main" xmlns="" id="{4DACC2E6-E226-4865-AB6E-C484A76D9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791" name="Oval 15">
            <a:extLst>
              <a:ext uri="{FF2B5EF4-FFF2-40B4-BE49-F238E27FC236}">
                <a16:creationId xmlns:a16="http://schemas.microsoft.com/office/drawing/2014/main" xmlns="" id="{B8C5361A-91DD-4632-A0B1-7B6475426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792" name="Oval 16">
            <a:extLst>
              <a:ext uri="{FF2B5EF4-FFF2-40B4-BE49-F238E27FC236}">
                <a16:creationId xmlns:a16="http://schemas.microsoft.com/office/drawing/2014/main" xmlns="" id="{00EC222F-6431-40E4-9309-66DE5D8B3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793" name="Line 17">
            <a:extLst>
              <a:ext uri="{FF2B5EF4-FFF2-40B4-BE49-F238E27FC236}">
                <a16:creationId xmlns:a16="http://schemas.microsoft.com/office/drawing/2014/main" xmlns="" id="{7929EB59-F6AA-44EF-A3B9-28162387F2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94" name="Line 18">
            <a:extLst>
              <a:ext uri="{FF2B5EF4-FFF2-40B4-BE49-F238E27FC236}">
                <a16:creationId xmlns:a16="http://schemas.microsoft.com/office/drawing/2014/main" xmlns="" id="{2833DA88-64E0-4E93-B662-5238EA07ECF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95" name="Line 19">
            <a:extLst>
              <a:ext uri="{FF2B5EF4-FFF2-40B4-BE49-F238E27FC236}">
                <a16:creationId xmlns:a16="http://schemas.microsoft.com/office/drawing/2014/main" xmlns="" id="{1386F37C-8C74-4647-BADC-87A76FF220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31242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96" name="Oval 20">
            <a:extLst>
              <a:ext uri="{FF2B5EF4-FFF2-40B4-BE49-F238E27FC236}">
                <a16:creationId xmlns:a16="http://schemas.microsoft.com/office/drawing/2014/main" xmlns="" id="{6BBD04FF-4879-4FBB-AFD9-162EA5231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797" name="Oval 21">
            <a:extLst>
              <a:ext uri="{FF2B5EF4-FFF2-40B4-BE49-F238E27FC236}">
                <a16:creationId xmlns:a16="http://schemas.microsoft.com/office/drawing/2014/main" xmlns="" id="{7034D8FD-3124-4ECF-A733-3A628B7D3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798" name="Oval 22">
            <a:extLst>
              <a:ext uri="{FF2B5EF4-FFF2-40B4-BE49-F238E27FC236}">
                <a16:creationId xmlns:a16="http://schemas.microsoft.com/office/drawing/2014/main" xmlns="" id="{73E199B9-E35B-4667-8DFF-5785A284C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799" name="Line 23">
            <a:extLst>
              <a:ext uri="{FF2B5EF4-FFF2-40B4-BE49-F238E27FC236}">
                <a16:creationId xmlns:a16="http://schemas.microsoft.com/office/drawing/2014/main" xmlns="" id="{E48C2D3E-566D-4878-BACD-FF266AF202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124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00" name="Oval 24">
            <a:extLst>
              <a:ext uri="{FF2B5EF4-FFF2-40B4-BE49-F238E27FC236}">
                <a16:creationId xmlns:a16="http://schemas.microsoft.com/office/drawing/2014/main" xmlns="" id="{F6109426-8FB7-4526-A222-F47AF006C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52763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801" name="Text Box 25">
            <a:extLst>
              <a:ext uri="{FF2B5EF4-FFF2-40B4-BE49-F238E27FC236}">
                <a16:creationId xmlns:a16="http://schemas.microsoft.com/office/drawing/2014/main" xmlns="" id="{A59057F7-9156-455B-B836-0652B9E09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3528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FF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203802" name="Text Box 26">
            <a:extLst>
              <a:ext uri="{FF2B5EF4-FFF2-40B4-BE49-F238E27FC236}">
                <a16:creationId xmlns:a16="http://schemas.microsoft.com/office/drawing/2014/main" xmlns="" id="{C7069BE1-BAD7-4794-94E3-7067AB1CC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3528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FF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203803" name="Text Box 27">
            <a:extLst>
              <a:ext uri="{FF2B5EF4-FFF2-40B4-BE49-F238E27FC236}">
                <a16:creationId xmlns:a16="http://schemas.microsoft.com/office/drawing/2014/main" xmlns="" id="{E47A53BD-5871-4D2D-96AE-318779B92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3528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FF0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203804" name="Text Box 28">
            <a:extLst>
              <a:ext uri="{FF2B5EF4-FFF2-40B4-BE49-F238E27FC236}">
                <a16:creationId xmlns:a16="http://schemas.microsoft.com/office/drawing/2014/main" xmlns="" id="{16AB5DCA-74E9-4C0B-A34D-C14DB8415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528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FF00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203805" name="Text Box 29">
            <a:extLst>
              <a:ext uri="{FF2B5EF4-FFF2-40B4-BE49-F238E27FC236}">
                <a16:creationId xmlns:a16="http://schemas.microsoft.com/office/drawing/2014/main" xmlns="" id="{B4DC1A84-DA3B-433F-BCA8-0413AE2D2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352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FF00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203806" name="Text Box 30">
            <a:extLst>
              <a:ext uri="{FF2B5EF4-FFF2-40B4-BE49-F238E27FC236}">
                <a16:creationId xmlns:a16="http://schemas.microsoft.com/office/drawing/2014/main" xmlns="" id="{FC245A29-2ADC-4E74-9471-529FCD0ED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3528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FF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203807" name="Text Box 31">
            <a:extLst>
              <a:ext uri="{FF2B5EF4-FFF2-40B4-BE49-F238E27FC236}">
                <a16:creationId xmlns:a16="http://schemas.microsoft.com/office/drawing/2014/main" xmlns="" id="{8635C4D9-64A3-4A11-9126-8E72DF234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3528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FF00"/>
                </a:solidFill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203808" name="Text Box 32">
            <a:extLst>
              <a:ext uri="{FF2B5EF4-FFF2-40B4-BE49-F238E27FC236}">
                <a16:creationId xmlns:a16="http://schemas.microsoft.com/office/drawing/2014/main" xmlns="" id="{C8E31C11-AE44-4E83-A318-9576B209B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3528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FF00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203809" name="Text Box 33">
            <a:extLst>
              <a:ext uri="{FF2B5EF4-FFF2-40B4-BE49-F238E27FC236}">
                <a16:creationId xmlns:a16="http://schemas.microsoft.com/office/drawing/2014/main" xmlns="" id="{D5B3D555-7D07-46B1-8B0A-C534412C0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3528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FF00"/>
                </a:solidFill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203810" name="Text Box 34">
            <a:extLst>
              <a:ext uri="{FF2B5EF4-FFF2-40B4-BE49-F238E27FC236}">
                <a16:creationId xmlns:a16="http://schemas.microsoft.com/office/drawing/2014/main" xmlns="" id="{95AEDD41-7D2D-4B82-AE6E-05D2F7481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3528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FF00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203811" name="Line 35">
            <a:extLst>
              <a:ext uri="{FF2B5EF4-FFF2-40B4-BE49-F238E27FC236}">
                <a16:creationId xmlns:a16="http://schemas.microsoft.com/office/drawing/2014/main" xmlns="" id="{CD57D0CC-9759-4A84-95A8-BFE3B6210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1676400"/>
            <a:ext cx="381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0" name="Line 36">
            <a:extLst>
              <a:ext uri="{FF2B5EF4-FFF2-40B4-BE49-F238E27FC236}">
                <a16:creationId xmlns:a16="http://schemas.microsoft.com/office/drawing/2014/main" xmlns="" id="{D153347C-18A6-46F7-9245-06CFE26E7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124200"/>
            <a:ext cx="381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13" name="Line 37">
            <a:extLst>
              <a:ext uri="{FF2B5EF4-FFF2-40B4-BE49-F238E27FC236}">
                <a16:creationId xmlns:a16="http://schemas.microsoft.com/office/drawing/2014/main" xmlns="" id="{2D81779D-D820-4820-A203-19351BB603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1676400"/>
            <a:ext cx="0" cy="14478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14" name="Text Box 38">
            <a:extLst>
              <a:ext uri="{FF2B5EF4-FFF2-40B4-BE49-F238E27FC236}">
                <a16:creationId xmlns:a16="http://schemas.microsoft.com/office/drawing/2014/main" xmlns="" id="{DAF1ACBA-F3AD-43BB-8A64-37D41EAE2124}"/>
              </a:ext>
            </a:extLst>
          </p:cNvPr>
          <p:cNvSpPr txBox="1">
            <a:spLocks noChangeArrowheads="1"/>
          </p:cNvSpPr>
          <p:nvPr/>
        </p:nvSpPr>
        <p:spPr bwMode="auto">
          <a:xfrm rot="-5548088">
            <a:off x="8001000" y="213995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2 Cm</a:t>
            </a:r>
          </a:p>
        </p:txBody>
      </p:sp>
      <p:sp>
        <p:nvSpPr>
          <p:cNvPr id="203815" name="AutoShape 39">
            <a:extLst>
              <a:ext uri="{FF2B5EF4-FFF2-40B4-BE49-F238E27FC236}">
                <a16:creationId xmlns:a16="http://schemas.microsoft.com/office/drawing/2014/main" xmlns="" id="{3D5E92B8-AEF5-4830-B4C3-6E0636DF48A0}"/>
              </a:ext>
            </a:extLst>
          </p:cNvPr>
          <p:cNvSpPr>
            <a:spLocks/>
          </p:cNvSpPr>
          <p:nvPr/>
        </p:nvSpPr>
        <p:spPr bwMode="auto">
          <a:xfrm rot="-5400000">
            <a:off x="7581900" y="2552700"/>
            <a:ext cx="457200" cy="533400"/>
          </a:xfrm>
          <a:prstGeom prst="rightBrace">
            <a:avLst>
              <a:gd name="adj1" fmla="val 9722"/>
              <a:gd name="adj2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03816" name="AutoShape 40">
            <a:extLst>
              <a:ext uri="{FF2B5EF4-FFF2-40B4-BE49-F238E27FC236}">
                <a16:creationId xmlns:a16="http://schemas.microsoft.com/office/drawing/2014/main" xmlns="" id="{F863647D-B862-40D9-8739-6E11D3EA0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438400"/>
            <a:ext cx="685800" cy="76200"/>
          </a:xfrm>
          <a:prstGeom prst="leftRightArrow">
            <a:avLst>
              <a:gd name="adj1" fmla="val 50000"/>
              <a:gd name="adj2" fmla="val 1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817" name="Rectangle 41">
            <a:extLst>
              <a:ext uri="{FF2B5EF4-FFF2-40B4-BE49-F238E27FC236}">
                <a16:creationId xmlns:a16="http://schemas.microsoft.com/office/drawing/2014/main" xmlns="" id="{04E8FDA3-7EAF-4802-AEE4-944D4B5D1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8382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</a:rPr>
              <a:t>5 mm</a:t>
            </a:r>
          </a:p>
        </p:txBody>
      </p:sp>
      <p:sp>
        <p:nvSpPr>
          <p:cNvPr id="203818" name="Oval 42">
            <a:extLst>
              <a:ext uri="{FF2B5EF4-FFF2-40B4-BE49-F238E27FC236}">
                <a16:creationId xmlns:a16="http://schemas.microsoft.com/office/drawing/2014/main" xmlns="" id="{23616104-E710-401B-B24B-633096E91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562600"/>
            <a:ext cx="57150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0000FF"/>
                </a:solidFill>
              </a:rPr>
              <a:t>Vạch dấu đường khâu</a:t>
            </a:r>
          </a:p>
        </p:txBody>
      </p:sp>
      <p:sp>
        <p:nvSpPr>
          <p:cNvPr id="6187" name="Text Box 46">
            <a:extLst>
              <a:ext uri="{FF2B5EF4-FFF2-40B4-BE49-F238E27FC236}">
                <a16:creationId xmlns:a16="http://schemas.microsoft.com/office/drawing/2014/main" xmlns="" id="{4C13B006-307A-47BB-8DE5-CE4D937D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3823" name="Rectangle 47">
            <a:extLst>
              <a:ext uri="{FF2B5EF4-FFF2-40B4-BE49-F238E27FC236}">
                <a16:creationId xmlns:a16="http://schemas.microsoft.com/office/drawing/2014/main" xmlns="" id="{8B6E8B39-F2E4-45C8-B217-45C6A2B62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84582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FF"/>
                </a:solidFill>
              </a:rPr>
              <a:t>1. Vạch dấu đường thẳng cách mép vải 2 cm</a:t>
            </a:r>
          </a:p>
          <a:p>
            <a:pPr eaLnBrk="1" hangingPunct="1"/>
            <a:r>
              <a:rPr lang="en-US" altLang="en-US" sz="3200">
                <a:solidFill>
                  <a:srgbClr val="0000FF"/>
                </a:solidFill>
              </a:rPr>
              <a:t> 2. Chấm các điểm cách đều nhau 5 mm trên đường dấu</a:t>
            </a:r>
          </a:p>
        </p:txBody>
      </p:sp>
      <p:pic>
        <p:nvPicPr>
          <p:cNvPr id="45" name="Picture 6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998220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0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0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0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0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0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0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0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0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0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0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0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0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0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0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2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0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20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20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20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20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20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20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20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20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20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animBg="1"/>
      <p:bldP spid="203787" grpId="0" animBg="1"/>
      <p:bldP spid="203788" grpId="0" animBg="1"/>
      <p:bldP spid="203789" grpId="0" animBg="1"/>
      <p:bldP spid="203790" grpId="0" animBg="1"/>
      <p:bldP spid="203791" grpId="0" animBg="1"/>
      <p:bldP spid="203792" grpId="0" animBg="1"/>
      <p:bldP spid="203796" grpId="0" animBg="1"/>
      <p:bldP spid="203797" grpId="0" animBg="1"/>
      <p:bldP spid="203798" grpId="0" animBg="1"/>
      <p:bldP spid="203800" grpId="0" animBg="1"/>
      <p:bldP spid="203801" grpId="0"/>
      <p:bldP spid="203802" grpId="0"/>
      <p:bldP spid="203803" grpId="0"/>
      <p:bldP spid="203804" grpId="0"/>
      <p:bldP spid="203805" grpId="0"/>
      <p:bldP spid="203806" grpId="0"/>
      <p:bldP spid="203807" grpId="0"/>
      <p:bldP spid="203808" grpId="0"/>
      <p:bldP spid="203809" grpId="0"/>
      <p:bldP spid="203810" grpId="0"/>
      <p:bldP spid="203814" grpId="0"/>
      <p:bldP spid="203815" grpId="0" animBg="1"/>
      <p:bldP spid="203816" grpId="0" animBg="1"/>
      <p:bldP spid="203817" grpId="0" animBg="1"/>
      <p:bldP spid="203818" grpId="0" animBg="1"/>
      <p:bldP spid="2038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582B25AE-9654-4907-83D6-F2C63940307B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914400"/>
            <a:ext cx="7854950" cy="2590800"/>
            <a:chOff x="0" y="1008"/>
            <a:chExt cx="5668" cy="2016"/>
          </a:xfrm>
        </p:grpSpPr>
        <p:sp>
          <p:nvSpPr>
            <p:cNvPr id="7211" name="Rectangle 3">
              <a:extLst>
                <a:ext uri="{FF2B5EF4-FFF2-40B4-BE49-F238E27FC236}">
                  <a16:creationId xmlns:a16="http://schemas.microsoft.com/office/drawing/2014/main" xmlns="" id="{FC30C2E2-C94F-4C0B-B99E-760F809F9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08"/>
              <a:ext cx="5668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b="0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7212" name="Text Box 4">
              <a:extLst>
                <a:ext uri="{FF2B5EF4-FFF2-40B4-BE49-F238E27FC236}">
                  <a16:creationId xmlns:a16="http://schemas.microsoft.com/office/drawing/2014/main" xmlns="" id="{95E14D84-8B4E-4C64-A086-9C276A71A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1" y="2112"/>
              <a:ext cx="35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7213" name="Text Box 5">
              <a:extLst>
                <a:ext uri="{FF2B5EF4-FFF2-40B4-BE49-F238E27FC236}">
                  <a16:creationId xmlns:a16="http://schemas.microsoft.com/office/drawing/2014/main" xmlns="" id="{F3D02B66-DB08-4B5B-AFFC-B43085BE4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3" y="2112"/>
              <a:ext cx="351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7214" name="Line 6">
              <a:extLst>
                <a:ext uri="{FF2B5EF4-FFF2-40B4-BE49-F238E27FC236}">
                  <a16:creationId xmlns:a16="http://schemas.microsoft.com/office/drawing/2014/main" xmlns="" id="{62289E67-420F-4098-9447-68B889F2DB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3" y="1824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Line 7">
              <a:extLst>
                <a:ext uri="{FF2B5EF4-FFF2-40B4-BE49-F238E27FC236}">
                  <a16:creationId xmlns:a16="http://schemas.microsoft.com/office/drawing/2014/main" xmlns="" id="{96349EA3-8122-4245-A04C-044569C41D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2" y="1968"/>
              <a:ext cx="5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Line 8">
              <a:extLst>
                <a:ext uri="{FF2B5EF4-FFF2-40B4-BE49-F238E27FC236}">
                  <a16:creationId xmlns:a16="http://schemas.microsoft.com/office/drawing/2014/main" xmlns="" id="{BCB6F7E0-EC12-46E4-B7C6-84588CE1D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0" y="1968"/>
              <a:ext cx="5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Line 9">
              <a:extLst>
                <a:ext uri="{FF2B5EF4-FFF2-40B4-BE49-F238E27FC236}">
                  <a16:creationId xmlns:a16="http://schemas.microsoft.com/office/drawing/2014/main" xmlns="" id="{251A1A7D-3071-4AB0-A47D-D5489EBF9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7" y="1968"/>
              <a:ext cx="52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Line 10">
              <a:extLst>
                <a:ext uri="{FF2B5EF4-FFF2-40B4-BE49-F238E27FC236}">
                  <a16:creationId xmlns:a16="http://schemas.microsoft.com/office/drawing/2014/main" xmlns="" id="{886B533F-FBA7-4117-B8BD-59271AE528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6" y="1968"/>
              <a:ext cx="5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Line 11">
              <a:extLst>
                <a:ext uri="{FF2B5EF4-FFF2-40B4-BE49-F238E27FC236}">
                  <a16:creationId xmlns:a16="http://schemas.microsoft.com/office/drawing/2014/main" xmlns="" id="{CAABBD41-BB47-42BE-856B-0C1CD17FAD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968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0" name="Line 12">
              <a:extLst>
                <a:ext uri="{FF2B5EF4-FFF2-40B4-BE49-F238E27FC236}">
                  <a16:creationId xmlns:a16="http://schemas.microsoft.com/office/drawing/2014/main" xmlns="" id="{370BF2BE-A768-4FA4-A3B9-D6FF995CB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9" y="1968"/>
              <a:ext cx="50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Oval 13">
              <a:extLst>
                <a:ext uri="{FF2B5EF4-FFF2-40B4-BE49-F238E27FC236}">
                  <a16:creationId xmlns:a16="http://schemas.microsoft.com/office/drawing/2014/main" xmlns="" id="{161D0F3E-E78C-45EE-8340-0C22987B0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5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22" name="Oval 14">
              <a:extLst>
                <a:ext uri="{FF2B5EF4-FFF2-40B4-BE49-F238E27FC236}">
                  <a16:creationId xmlns:a16="http://schemas.microsoft.com/office/drawing/2014/main" xmlns="" id="{CAD15904-5BF7-4221-B7C2-EA2A4D9B1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1920"/>
              <a:ext cx="101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23" name="Oval 15">
              <a:extLst>
                <a:ext uri="{FF2B5EF4-FFF2-40B4-BE49-F238E27FC236}">
                  <a16:creationId xmlns:a16="http://schemas.microsoft.com/office/drawing/2014/main" xmlns="" id="{335D78A5-C86E-4498-ADD8-DDFDE9AF6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24" name="Oval 16">
              <a:extLst>
                <a:ext uri="{FF2B5EF4-FFF2-40B4-BE49-F238E27FC236}">
                  <a16:creationId xmlns:a16="http://schemas.microsoft.com/office/drawing/2014/main" xmlns="" id="{E13E2954-E1E0-49D6-B443-AB28F73F7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1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25" name="Oval 17">
              <a:extLst>
                <a:ext uri="{FF2B5EF4-FFF2-40B4-BE49-F238E27FC236}">
                  <a16:creationId xmlns:a16="http://schemas.microsoft.com/office/drawing/2014/main" xmlns="" id="{34E9C234-0F09-49AF-8B11-1BDD0055B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26" name="Oval 18">
              <a:extLst>
                <a:ext uri="{FF2B5EF4-FFF2-40B4-BE49-F238E27FC236}">
                  <a16:creationId xmlns:a16="http://schemas.microsoft.com/office/drawing/2014/main" xmlns="" id="{964EEE46-0AAE-4111-9C23-7EC7420DF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27" name="Line 19">
              <a:extLst>
                <a:ext uri="{FF2B5EF4-FFF2-40B4-BE49-F238E27FC236}">
                  <a16:creationId xmlns:a16="http://schemas.microsoft.com/office/drawing/2014/main" xmlns="" id="{543C3B3E-FE0B-4EF1-B987-59C21E1842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1968"/>
              <a:ext cx="5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Oval 20">
              <a:extLst>
                <a:ext uri="{FF2B5EF4-FFF2-40B4-BE49-F238E27FC236}">
                  <a16:creationId xmlns:a16="http://schemas.microsoft.com/office/drawing/2014/main" xmlns="" id="{1F559311-E88D-44F2-A695-E6A9E052E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" y="1920"/>
              <a:ext cx="101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29" name="Text Box 21">
              <a:extLst>
                <a:ext uri="{FF2B5EF4-FFF2-40B4-BE49-F238E27FC236}">
                  <a16:creationId xmlns:a16="http://schemas.microsoft.com/office/drawing/2014/main" xmlns="" id="{7505A4E8-60AA-4A5C-9B01-2115AFE1A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0" y="2112"/>
              <a:ext cx="301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7230" name="Text Box 22">
              <a:extLst>
                <a:ext uri="{FF2B5EF4-FFF2-40B4-BE49-F238E27FC236}">
                  <a16:creationId xmlns:a16="http://schemas.microsoft.com/office/drawing/2014/main" xmlns="" id="{67D703A9-9064-41DA-AE09-62339651B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9" y="2112"/>
              <a:ext cx="251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7231" name="Text Box 23">
              <a:extLst>
                <a:ext uri="{FF2B5EF4-FFF2-40B4-BE49-F238E27FC236}">
                  <a16:creationId xmlns:a16="http://schemas.microsoft.com/office/drawing/2014/main" xmlns="" id="{D9CF9357-66DC-4601-B082-0C57AF631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7" y="2112"/>
              <a:ext cx="301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7232" name="Text Box 24">
              <a:extLst>
                <a:ext uri="{FF2B5EF4-FFF2-40B4-BE49-F238E27FC236}">
                  <a16:creationId xmlns:a16="http://schemas.microsoft.com/office/drawing/2014/main" xmlns="" id="{62B41B07-CF77-4900-A386-EF941A693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6" y="2112"/>
              <a:ext cx="351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7233" name="Text Box 25">
              <a:extLst>
                <a:ext uri="{FF2B5EF4-FFF2-40B4-BE49-F238E27FC236}">
                  <a16:creationId xmlns:a16="http://schemas.microsoft.com/office/drawing/2014/main" xmlns="" id="{0AA6FD15-3207-41DD-B3E8-EADF2C4F1B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4" y="2112"/>
              <a:ext cx="35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7234" name="Text Box 26">
              <a:extLst>
                <a:ext uri="{FF2B5EF4-FFF2-40B4-BE49-F238E27FC236}">
                  <a16:creationId xmlns:a16="http://schemas.microsoft.com/office/drawing/2014/main" xmlns="" id="{43542228-E4B4-4CF7-99EB-96979FD28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3" y="2112"/>
              <a:ext cx="351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7235" name="Text Box 27">
              <a:extLst>
                <a:ext uri="{FF2B5EF4-FFF2-40B4-BE49-F238E27FC236}">
                  <a16:creationId xmlns:a16="http://schemas.microsoft.com/office/drawing/2014/main" xmlns="" id="{05EFEEE7-3E04-4F7B-B7DB-82D1FE17D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" y="2112"/>
              <a:ext cx="351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7236" name="Rectangle 28">
              <a:extLst>
                <a:ext uri="{FF2B5EF4-FFF2-40B4-BE49-F238E27FC236}">
                  <a16:creationId xmlns:a16="http://schemas.microsoft.com/office/drawing/2014/main" xmlns="" id="{A8CEA355-3740-4347-B66B-AC6C9EE1F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" y="1968"/>
              <a:ext cx="1153" cy="96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37" name="Text Box 29">
              <a:extLst>
                <a:ext uri="{FF2B5EF4-FFF2-40B4-BE49-F238E27FC236}">
                  <a16:creationId xmlns:a16="http://schemas.microsoft.com/office/drawing/2014/main" xmlns="" id="{B11E7519-A52D-4320-A33D-3BF4E0D3E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5" y="2112"/>
              <a:ext cx="401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7238" name="Line 30">
              <a:extLst>
                <a:ext uri="{FF2B5EF4-FFF2-40B4-BE49-F238E27FC236}">
                  <a16:creationId xmlns:a16="http://schemas.microsoft.com/office/drawing/2014/main" xmlns="" id="{16692E45-A721-4E6F-9B8C-E8CD0EDE9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5" y="1968"/>
              <a:ext cx="100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9" name="Line 31">
              <a:extLst>
                <a:ext uri="{FF2B5EF4-FFF2-40B4-BE49-F238E27FC236}">
                  <a16:creationId xmlns:a16="http://schemas.microsoft.com/office/drawing/2014/main" xmlns="" id="{DAA3CEFD-CAB2-4D9C-AE03-55FB527308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968"/>
              <a:ext cx="7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0" name="Oval 32">
              <a:extLst>
                <a:ext uri="{FF2B5EF4-FFF2-40B4-BE49-F238E27FC236}">
                  <a16:creationId xmlns:a16="http://schemas.microsoft.com/office/drawing/2014/main" xmlns="" id="{478F8AA8-6140-45EA-87C7-A1BB182EF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41" name="Line 33">
              <a:extLst>
                <a:ext uri="{FF2B5EF4-FFF2-40B4-BE49-F238E27FC236}">
                  <a16:creationId xmlns:a16="http://schemas.microsoft.com/office/drawing/2014/main" xmlns="" id="{4E0C3A62-0034-40D6-B56B-7D934361D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64" y="1968"/>
              <a:ext cx="40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2" name="Oval 34">
              <a:extLst>
                <a:ext uri="{FF2B5EF4-FFF2-40B4-BE49-F238E27FC236}">
                  <a16:creationId xmlns:a16="http://schemas.microsoft.com/office/drawing/2014/main" xmlns="" id="{AEAE2724-F798-40FD-99EC-84D40406B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1920"/>
              <a:ext cx="101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43" name="Oval 35">
              <a:extLst>
                <a:ext uri="{FF2B5EF4-FFF2-40B4-BE49-F238E27FC236}">
                  <a16:creationId xmlns:a16="http://schemas.microsoft.com/office/drawing/2014/main" xmlns="" id="{B96061B8-FEDF-4999-A09E-9D97DF64D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44" name="Line 36">
              <a:extLst>
                <a:ext uri="{FF2B5EF4-FFF2-40B4-BE49-F238E27FC236}">
                  <a16:creationId xmlns:a16="http://schemas.microsoft.com/office/drawing/2014/main" xmlns="" id="{892D5755-B4AE-4F44-9357-11270D5AD5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8" y="1392"/>
              <a:ext cx="816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933" name="Rectangle 37">
            <a:extLst>
              <a:ext uri="{FF2B5EF4-FFF2-40B4-BE49-F238E27FC236}">
                <a16:creationId xmlns:a16="http://schemas.microsoft.com/office/drawing/2014/main" xmlns="" id="{55391DE3-E975-457A-8A59-9B9A78F5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28600"/>
            <a:ext cx="5257800" cy="701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FF00"/>
                </a:solidFill>
              </a:rPr>
              <a:t>Khâu từ phải sang trái.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xmlns="" id="{5427E5CB-2B44-4513-8AD3-DC55D239F81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200400"/>
            <a:ext cx="8534400" cy="5105400"/>
            <a:chOff x="0" y="720"/>
            <a:chExt cx="5760" cy="3458"/>
          </a:xfrm>
        </p:grpSpPr>
        <p:sp>
          <p:nvSpPr>
            <p:cNvPr id="7173" name="Rectangle 39">
              <a:extLst>
                <a:ext uri="{FF2B5EF4-FFF2-40B4-BE49-F238E27FC236}">
                  <a16:creationId xmlns:a16="http://schemas.microsoft.com/office/drawing/2014/main" xmlns="" id="{2273CB5B-C810-4F20-B862-941BAFE7B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08"/>
              <a:ext cx="5304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b="0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7174" name="Text Box 40">
              <a:extLst>
                <a:ext uri="{FF2B5EF4-FFF2-40B4-BE49-F238E27FC236}">
                  <a16:creationId xmlns:a16="http://schemas.microsoft.com/office/drawing/2014/main" xmlns="" id="{F3DF6364-8FBC-4B65-82D3-5E92BFDED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9" y="2112"/>
              <a:ext cx="34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7175" name="Line 41">
              <a:extLst>
                <a:ext uri="{FF2B5EF4-FFF2-40B4-BE49-F238E27FC236}">
                  <a16:creationId xmlns:a16="http://schemas.microsoft.com/office/drawing/2014/main" xmlns="" id="{2CECBB24-9453-4F50-BFB1-4F5D134B4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2" y="1824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Line 42">
              <a:extLst>
                <a:ext uri="{FF2B5EF4-FFF2-40B4-BE49-F238E27FC236}">
                  <a16:creationId xmlns:a16="http://schemas.microsoft.com/office/drawing/2014/main" xmlns="" id="{7D7525D4-6CFD-404D-BB4A-BD7531752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5" y="1968"/>
              <a:ext cx="4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Line 43">
              <a:extLst>
                <a:ext uri="{FF2B5EF4-FFF2-40B4-BE49-F238E27FC236}">
                  <a16:creationId xmlns:a16="http://schemas.microsoft.com/office/drawing/2014/main" xmlns="" id="{06050313-6894-49F9-98CF-8AFA63E67B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68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44">
              <a:extLst>
                <a:ext uri="{FF2B5EF4-FFF2-40B4-BE49-F238E27FC236}">
                  <a16:creationId xmlns:a16="http://schemas.microsoft.com/office/drawing/2014/main" xmlns="" id="{35F7FC24-1C99-4B1B-8C0F-C98C5CB02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9" y="1968"/>
              <a:ext cx="52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45">
              <a:extLst>
                <a:ext uri="{FF2B5EF4-FFF2-40B4-BE49-F238E27FC236}">
                  <a16:creationId xmlns:a16="http://schemas.microsoft.com/office/drawing/2014/main" xmlns="" id="{822F29EB-4789-4576-AC1C-E745C5FD5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968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46">
              <a:extLst>
                <a:ext uri="{FF2B5EF4-FFF2-40B4-BE49-F238E27FC236}">
                  <a16:creationId xmlns:a16="http://schemas.microsoft.com/office/drawing/2014/main" xmlns="" id="{1674BE82-EC82-4599-A2D5-017BB7AE9B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4" y="1968"/>
              <a:ext cx="5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Oval 47">
              <a:extLst>
                <a:ext uri="{FF2B5EF4-FFF2-40B4-BE49-F238E27FC236}">
                  <a16:creationId xmlns:a16="http://schemas.microsoft.com/office/drawing/2014/main" xmlns="" id="{85CB4370-68E3-43FE-BB41-586839C55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" y="1920"/>
              <a:ext cx="97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82" name="Oval 48">
              <a:extLst>
                <a:ext uri="{FF2B5EF4-FFF2-40B4-BE49-F238E27FC236}">
                  <a16:creationId xmlns:a16="http://schemas.microsoft.com/office/drawing/2014/main" xmlns="" id="{C6D35B2D-62CD-4312-95D5-9DA6D5837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1920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83" name="Oval 49">
              <a:extLst>
                <a:ext uri="{FF2B5EF4-FFF2-40B4-BE49-F238E27FC236}">
                  <a16:creationId xmlns:a16="http://schemas.microsoft.com/office/drawing/2014/main" xmlns="" id="{817AD3A1-45B4-4121-ABB6-2D5E8BA46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920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84" name="Oval 50">
              <a:extLst>
                <a:ext uri="{FF2B5EF4-FFF2-40B4-BE49-F238E27FC236}">
                  <a16:creationId xmlns:a16="http://schemas.microsoft.com/office/drawing/2014/main" xmlns="" id="{86C8FD5E-340A-4DF3-B239-55DAA15D0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85" name="Oval 51">
              <a:extLst>
                <a:ext uri="{FF2B5EF4-FFF2-40B4-BE49-F238E27FC236}">
                  <a16:creationId xmlns:a16="http://schemas.microsoft.com/office/drawing/2014/main" xmlns="" id="{BAA9EB81-DF7B-42EE-BB39-77C9881C7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1920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86" name="Oval 52">
              <a:extLst>
                <a:ext uri="{FF2B5EF4-FFF2-40B4-BE49-F238E27FC236}">
                  <a16:creationId xmlns:a16="http://schemas.microsoft.com/office/drawing/2014/main" xmlns="" id="{DF1D94E0-C688-4C4F-BDF1-7C312EB00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1920"/>
              <a:ext cx="98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87" name="Line 53">
              <a:extLst>
                <a:ext uri="{FF2B5EF4-FFF2-40B4-BE49-F238E27FC236}">
                  <a16:creationId xmlns:a16="http://schemas.microsoft.com/office/drawing/2014/main" xmlns="" id="{8F8A6C8B-C91D-4282-9229-57DBB69143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968"/>
              <a:ext cx="51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Oval 54">
              <a:extLst>
                <a:ext uri="{FF2B5EF4-FFF2-40B4-BE49-F238E27FC236}">
                  <a16:creationId xmlns:a16="http://schemas.microsoft.com/office/drawing/2014/main" xmlns="" id="{0FCF6616-A8FD-48D0-B601-E5F9237FE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" y="1920"/>
              <a:ext cx="98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89" name="Text Box 55">
              <a:extLst>
                <a:ext uri="{FF2B5EF4-FFF2-40B4-BE49-F238E27FC236}">
                  <a16:creationId xmlns:a16="http://schemas.microsoft.com/office/drawing/2014/main" xmlns="" id="{08EF55C7-1856-4847-B2F5-C7B39E384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7" y="2112"/>
              <a:ext cx="29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7190" name="Text Box 56">
              <a:extLst>
                <a:ext uri="{FF2B5EF4-FFF2-40B4-BE49-F238E27FC236}">
                  <a16:creationId xmlns:a16="http://schemas.microsoft.com/office/drawing/2014/main" xmlns="" id="{517170D0-9AB0-489D-A4D4-127C35593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3" y="2112"/>
              <a:ext cx="24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7191" name="Text Box 57">
              <a:extLst>
                <a:ext uri="{FF2B5EF4-FFF2-40B4-BE49-F238E27FC236}">
                  <a16:creationId xmlns:a16="http://schemas.microsoft.com/office/drawing/2014/main" xmlns="" id="{311231F1-ED2E-443E-B2F6-EC6AD9F5EC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1" y="2112"/>
              <a:ext cx="29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7192" name="Text Box 58">
              <a:extLst>
                <a:ext uri="{FF2B5EF4-FFF2-40B4-BE49-F238E27FC236}">
                  <a16:creationId xmlns:a16="http://schemas.microsoft.com/office/drawing/2014/main" xmlns="" id="{1FFEFAFE-BA9B-40B2-8FF2-F4B84139D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112"/>
              <a:ext cx="34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7193" name="Text Box 59">
              <a:extLst>
                <a:ext uri="{FF2B5EF4-FFF2-40B4-BE49-F238E27FC236}">
                  <a16:creationId xmlns:a16="http://schemas.microsoft.com/office/drawing/2014/main" xmlns="" id="{22E5645B-5CCA-40DD-BD4E-5887A4645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5" y="2112"/>
              <a:ext cx="34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7194" name="Text Box 60">
              <a:extLst>
                <a:ext uri="{FF2B5EF4-FFF2-40B4-BE49-F238E27FC236}">
                  <a16:creationId xmlns:a16="http://schemas.microsoft.com/office/drawing/2014/main" xmlns="" id="{F9812903-C51C-4446-A8D1-D2DCC43D8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" y="2112"/>
              <a:ext cx="34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7195" name="Text Box 61">
              <a:extLst>
                <a:ext uri="{FF2B5EF4-FFF2-40B4-BE49-F238E27FC236}">
                  <a16:creationId xmlns:a16="http://schemas.microsoft.com/office/drawing/2014/main" xmlns="" id="{74EDC693-4FA8-4DEA-8514-F25A349107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" y="2112"/>
              <a:ext cx="34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10</a:t>
              </a:r>
            </a:p>
          </p:txBody>
        </p:sp>
        <p:grpSp>
          <p:nvGrpSpPr>
            <p:cNvPr id="7196" name="Group 62">
              <a:extLst>
                <a:ext uri="{FF2B5EF4-FFF2-40B4-BE49-F238E27FC236}">
                  <a16:creationId xmlns:a16="http://schemas.microsoft.com/office/drawing/2014/main" xmlns="" id="{8CB462B9-6D88-47A2-993E-6E4D9CC0CDD6}"/>
                </a:ext>
              </a:extLst>
            </p:cNvPr>
            <p:cNvGrpSpPr>
              <a:grpSpLocks/>
            </p:cNvGrpSpPr>
            <p:nvPr/>
          </p:nvGrpSpPr>
          <p:grpSpPr bwMode="auto">
            <a:xfrm rot="-6486149">
              <a:off x="3195" y="1295"/>
              <a:ext cx="1778" cy="627"/>
              <a:chOff x="2495" y="2329"/>
              <a:chExt cx="1778" cy="612"/>
            </a:xfrm>
          </p:grpSpPr>
          <p:sp>
            <p:nvSpPr>
              <p:cNvPr id="7209" name="AutoShape 63">
                <a:extLst>
                  <a:ext uri="{FF2B5EF4-FFF2-40B4-BE49-F238E27FC236}">
                    <a16:creationId xmlns:a16="http://schemas.microsoft.com/office/drawing/2014/main" xmlns="" id="{D539D27B-D6C8-4FDF-BBCA-2FEAAAB42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solidFill>
                <a:srgbClr val="FFFFCC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10" name="Oval 64">
                <a:extLst>
                  <a:ext uri="{FF2B5EF4-FFF2-40B4-BE49-F238E27FC236}">
                    <a16:creationId xmlns:a16="http://schemas.microsoft.com/office/drawing/2014/main" xmlns="" id="{C1641895-BC7F-410A-9481-C4F8A8A0A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noFill/>
              <a:ln w="38100">
                <a:solidFill>
                  <a:srgbClr val="FF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7197" name="Rectangle 65">
              <a:extLst>
                <a:ext uri="{FF2B5EF4-FFF2-40B4-BE49-F238E27FC236}">
                  <a16:creationId xmlns:a16="http://schemas.microsoft.com/office/drawing/2014/main" xmlns="" id="{8C979C99-B99F-4342-9975-2C2D83B02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1" y="1968"/>
              <a:ext cx="1131" cy="96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8" name="Text Box 66">
              <a:extLst>
                <a:ext uri="{FF2B5EF4-FFF2-40B4-BE49-F238E27FC236}">
                  <a16:creationId xmlns:a16="http://schemas.microsoft.com/office/drawing/2014/main" xmlns="" id="{D6575290-9F80-4FDE-BCD9-288F11675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0" y="2112"/>
              <a:ext cx="39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7199" name="Line 67">
              <a:extLst>
                <a:ext uri="{FF2B5EF4-FFF2-40B4-BE49-F238E27FC236}">
                  <a16:creationId xmlns:a16="http://schemas.microsoft.com/office/drawing/2014/main" xmlns="" id="{C52E17B6-765A-4FAD-8741-BE1F7718DF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1968"/>
              <a:ext cx="69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Line 68">
              <a:extLst>
                <a:ext uri="{FF2B5EF4-FFF2-40B4-BE49-F238E27FC236}">
                  <a16:creationId xmlns:a16="http://schemas.microsoft.com/office/drawing/2014/main" xmlns="" id="{E3668C4E-1D58-4211-A86E-8BD862D2F5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" y="1968"/>
              <a:ext cx="7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Oval 69">
              <a:extLst>
                <a:ext uri="{FF2B5EF4-FFF2-40B4-BE49-F238E27FC236}">
                  <a16:creationId xmlns:a16="http://schemas.microsoft.com/office/drawing/2014/main" xmlns="" id="{E03529C9-D280-40D3-9A11-D70B05616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" y="1920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2" name="Line 70">
              <a:extLst>
                <a:ext uri="{FF2B5EF4-FFF2-40B4-BE49-F238E27FC236}">
                  <a16:creationId xmlns:a16="http://schemas.microsoft.com/office/drawing/2014/main" xmlns="" id="{A51ABD6E-872D-4EE9-A829-208F6D4F95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89" y="1968"/>
              <a:ext cx="3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Oval 71">
              <a:extLst>
                <a:ext uri="{FF2B5EF4-FFF2-40B4-BE49-F238E27FC236}">
                  <a16:creationId xmlns:a16="http://schemas.microsoft.com/office/drawing/2014/main" xmlns="" id="{D10C986F-D91E-4E18-AB23-8B646B001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" y="1920"/>
              <a:ext cx="97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4" name="Oval 72">
              <a:extLst>
                <a:ext uri="{FF2B5EF4-FFF2-40B4-BE49-F238E27FC236}">
                  <a16:creationId xmlns:a16="http://schemas.microsoft.com/office/drawing/2014/main" xmlns="" id="{5A09C7BE-4BC6-40F7-947F-4E8C9B172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4" y="1920"/>
              <a:ext cx="98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5" name="Text Box 73">
              <a:extLst>
                <a:ext uri="{FF2B5EF4-FFF2-40B4-BE49-F238E27FC236}">
                  <a16:creationId xmlns:a16="http://schemas.microsoft.com/office/drawing/2014/main" xmlns="" id="{888212CA-AA70-449A-B027-76EF19DD6F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3" y="2112"/>
              <a:ext cx="34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7206" name="Freeform 74">
              <a:extLst>
                <a:ext uri="{FF2B5EF4-FFF2-40B4-BE49-F238E27FC236}">
                  <a16:creationId xmlns:a16="http://schemas.microsoft.com/office/drawing/2014/main" xmlns="" id="{78D0B2EE-5701-44C5-8C51-75BE5BFA3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" y="3024"/>
              <a:ext cx="477" cy="1056"/>
            </a:xfrm>
            <a:custGeom>
              <a:avLst/>
              <a:gdLst>
                <a:gd name="T0" fmla="*/ 64 w 1192"/>
                <a:gd name="T1" fmla="*/ 0 h 1104"/>
                <a:gd name="T2" fmla="*/ 160 w 1192"/>
                <a:gd name="T3" fmla="*/ 288 h 1104"/>
                <a:gd name="T4" fmla="*/ 1024 w 1192"/>
                <a:gd name="T5" fmla="*/ 528 h 1104"/>
                <a:gd name="T6" fmla="*/ 1168 w 1192"/>
                <a:gd name="T7" fmla="*/ 960 h 1104"/>
                <a:gd name="T8" fmla="*/ 1024 w 1192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2"/>
                <a:gd name="T16" fmla="*/ 0 h 1104"/>
                <a:gd name="T17" fmla="*/ 1192 w 1192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2" h="1104">
                  <a:moveTo>
                    <a:pt x="64" y="0"/>
                  </a:moveTo>
                  <a:cubicBezTo>
                    <a:pt x="32" y="100"/>
                    <a:pt x="0" y="200"/>
                    <a:pt x="160" y="288"/>
                  </a:cubicBezTo>
                  <a:cubicBezTo>
                    <a:pt x="320" y="376"/>
                    <a:pt x="856" y="416"/>
                    <a:pt x="1024" y="528"/>
                  </a:cubicBezTo>
                  <a:cubicBezTo>
                    <a:pt x="1192" y="640"/>
                    <a:pt x="1168" y="864"/>
                    <a:pt x="1168" y="960"/>
                  </a:cubicBezTo>
                  <a:cubicBezTo>
                    <a:pt x="1168" y="1056"/>
                    <a:pt x="1096" y="1080"/>
                    <a:pt x="1024" y="1104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7" name="Freeform 75">
              <a:extLst>
                <a:ext uri="{FF2B5EF4-FFF2-40B4-BE49-F238E27FC236}">
                  <a16:creationId xmlns:a16="http://schemas.microsoft.com/office/drawing/2014/main" xmlns="" id="{05954A4E-5E5B-4EFE-AD4F-28E854B00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" y="4080"/>
              <a:ext cx="140" cy="98"/>
            </a:xfrm>
            <a:custGeom>
              <a:avLst/>
              <a:gdLst>
                <a:gd name="T0" fmla="*/ 44 w 132"/>
                <a:gd name="T1" fmla="*/ 47 h 98"/>
                <a:gd name="T2" fmla="*/ 32 w 132"/>
                <a:gd name="T3" fmla="*/ 9 h 98"/>
                <a:gd name="T4" fmla="*/ 70 w 132"/>
                <a:gd name="T5" fmla="*/ 22 h 98"/>
                <a:gd name="T6" fmla="*/ 57 w 132"/>
                <a:gd name="T7" fmla="*/ 73 h 98"/>
                <a:gd name="T8" fmla="*/ 19 w 132"/>
                <a:gd name="T9" fmla="*/ 60 h 98"/>
                <a:gd name="T10" fmla="*/ 70 w 132"/>
                <a:gd name="T11" fmla="*/ 9 h 98"/>
                <a:gd name="T12" fmla="*/ 108 w 132"/>
                <a:gd name="T13" fmla="*/ 98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98"/>
                <a:gd name="T23" fmla="*/ 132 w 132"/>
                <a:gd name="T24" fmla="*/ 98 h 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98">
                  <a:moveTo>
                    <a:pt x="44" y="47"/>
                  </a:moveTo>
                  <a:cubicBezTo>
                    <a:pt x="40" y="34"/>
                    <a:pt x="22" y="18"/>
                    <a:pt x="32" y="9"/>
                  </a:cubicBezTo>
                  <a:cubicBezTo>
                    <a:pt x="42" y="0"/>
                    <a:pt x="65" y="10"/>
                    <a:pt x="70" y="22"/>
                  </a:cubicBezTo>
                  <a:cubicBezTo>
                    <a:pt x="76" y="38"/>
                    <a:pt x="61" y="56"/>
                    <a:pt x="57" y="73"/>
                  </a:cubicBezTo>
                  <a:cubicBezTo>
                    <a:pt x="44" y="69"/>
                    <a:pt x="25" y="72"/>
                    <a:pt x="19" y="60"/>
                  </a:cubicBezTo>
                  <a:cubicBezTo>
                    <a:pt x="0" y="22"/>
                    <a:pt x="55" y="14"/>
                    <a:pt x="70" y="9"/>
                  </a:cubicBezTo>
                  <a:cubicBezTo>
                    <a:pt x="132" y="30"/>
                    <a:pt x="108" y="9"/>
                    <a:pt x="108" y="98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8" name="Line 76">
              <a:extLst>
                <a:ext uri="{FF2B5EF4-FFF2-40B4-BE49-F238E27FC236}">
                  <a16:creationId xmlns:a16="http://schemas.microsoft.com/office/drawing/2014/main" xmlns="" id="{6F596AB1-764A-4B9B-A6E5-E8432FCFA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7" y="1968"/>
              <a:ext cx="4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7" name="Picture 6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998220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xmlns="" id="{6E659666-977A-4A65-9EC5-2EA89A503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1000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0">
              <a:latin typeface=".VnTime" panose="020B7200000000000000" pitchFamily="34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D30019C4-9148-42C3-A3DB-B91C1CE6380F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447800"/>
            <a:ext cx="6781800" cy="2590800"/>
            <a:chOff x="192" y="1008"/>
            <a:chExt cx="5424" cy="2016"/>
          </a:xfrm>
        </p:grpSpPr>
        <p:sp>
          <p:nvSpPr>
            <p:cNvPr id="8245" name="Rectangle 4">
              <a:extLst>
                <a:ext uri="{FF2B5EF4-FFF2-40B4-BE49-F238E27FC236}">
                  <a16:creationId xmlns:a16="http://schemas.microsoft.com/office/drawing/2014/main" xmlns="" id="{F622C4BC-9F25-4748-81E0-D13BA3790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008"/>
              <a:ext cx="5424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b="0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8246" name="Line 5">
              <a:extLst>
                <a:ext uri="{FF2B5EF4-FFF2-40B4-BE49-F238E27FC236}">
                  <a16:creationId xmlns:a16="http://schemas.microsoft.com/office/drawing/2014/main" xmlns="" id="{643C570A-2849-4E78-96C5-BD31C134B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824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Line 6">
              <a:extLst>
                <a:ext uri="{FF2B5EF4-FFF2-40B4-BE49-F238E27FC236}">
                  <a16:creationId xmlns:a16="http://schemas.microsoft.com/office/drawing/2014/main" xmlns="" id="{4438BC0A-DDA0-4F92-856D-C49546DD2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7">
              <a:extLst>
                <a:ext uri="{FF2B5EF4-FFF2-40B4-BE49-F238E27FC236}">
                  <a16:creationId xmlns:a16="http://schemas.microsoft.com/office/drawing/2014/main" xmlns="" id="{3051AA67-35EE-47BF-984D-A9DF06FB0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Line 8">
              <a:extLst>
                <a:ext uri="{FF2B5EF4-FFF2-40B4-BE49-F238E27FC236}">
                  <a16:creationId xmlns:a16="http://schemas.microsoft.com/office/drawing/2014/main" xmlns="" id="{43CD37F7-BF2A-40DB-A58F-A38C4624A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Line 9">
              <a:extLst>
                <a:ext uri="{FF2B5EF4-FFF2-40B4-BE49-F238E27FC236}">
                  <a16:creationId xmlns:a16="http://schemas.microsoft.com/office/drawing/2014/main" xmlns="" id="{EFA27F40-5F4A-473A-A39B-88A91DE2E0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968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Oval 10">
              <a:extLst>
                <a:ext uri="{FF2B5EF4-FFF2-40B4-BE49-F238E27FC236}">
                  <a16:creationId xmlns:a16="http://schemas.microsoft.com/office/drawing/2014/main" xmlns="" id="{BD8AADDA-9055-4B8C-AC34-31934F9EB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52" name="Oval 11">
              <a:extLst>
                <a:ext uri="{FF2B5EF4-FFF2-40B4-BE49-F238E27FC236}">
                  <a16:creationId xmlns:a16="http://schemas.microsoft.com/office/drawing/2014/main" xmlns="" id="{788360ED-6A0D-4904-AAE1-130889B23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53" name="Oval 12">
              <a:extLst>
                <a:ext uri="{FF2B5EF4-FFF2-40B4-BE49-F238E27FC236}">
                  <a16:creationId xmlns:a16="http://schemas.microsoft.com/office/drawing/2014/main" xmlns="" id="{2F60502C-C433-4FAF-809B-0BF6F7A65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54" name="Oval 13">
              <a:extLst>
                <a:ext uri="{FF2B5EF4-FFF2-40B4-BE49-F238E27FC236}">
                  <a16:creationId xmlns:a16="http://schemas.microsoft.com/office/drawing/2014/main" xmlns="" id="{B3FF9CE3-B948-4CCE-983B-620FAA900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55" name="Line 14">
              <a:extLst>
                <a:ext uri="{FF2B5EF4-FFF2-40B4-BE49-F238E27FC236}">
                  <a16:creationId xmlns:a16="http://schemas.microsoft.com/office/drawing/2014/main" xmlns="" id="{C263FECD-B55A-49C8-A449-B48EB49C8C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Oval 15">
              <a:extLst>
                <a:ext uri="{FF2B5EF4-FFF2-40B4-BE49-F238E27FC236}">
                  <a16:creationId xmlns:a16="http://schemas.microsoft.com/office/drawing/2014/main" xmlns="" id="{92484AFE-0200-4B8E-A13C-BAADAFED5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57" name="Text Box 16">
              <a:extLst>
                <a:ext uri="{FF2B5EF4-FFF2-40B4-BE49-F238E27FC236}">
                  <a16:creationId xmlns:a16="http://schemas.microsoft.com/office/drawing/2014/main" xmlns="" id="{E6875B9B-3B8C-46C5-98A0-8198F3C89C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112"/>
              <a:ext cx="24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8258" name="Text Box 17">
              <a:extLst>
                <a:ext uri="{FF2B5EF4-FFF2-40B4-BE49-F238E27FC236}">
                  <a16:creationId xmlns:a16="http://schemas.microsoft.com/office/drawing/2014/main" xmlns="" id="{5E93C796-1ACD-482F-AD2D-B49904C1E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112"/>
              <a:ext cx="288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8259" name="Text Box 18">
              <a:extLst>
                <a:ext uri="{FF2B5EF4-FFF2-40B4-BE49-F238E27FC236}">
                  <a16:creationId xmlns:a16="http://schemas.microsoft.com/office/drawing/2014/main" xmlns="" id="{15FEBA56-6308-47D3-AE5B-6B778A88F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2112"/>
              <a:ext cx="336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8260" name="Text Box 19">
              <a:extLst>
                <a:ext uri="{FF2B5EF4-FFF2-40B4-BE49-F238E27FC236}">
                  <a16:creationId xmlns:a16="http://schemas.microsoft.com/office/drawing/2014/main" xmlns="" id="{9F5C3C42-EAAF-4A20-8CB5-19E7844E0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112"/>
              <a:ext cx="336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8261" name="Text Box 20">
              <a:extLst>
                <a:ext uri="{FF2B5EF4-FFF2-40B4-BE49-F238E27FC236}">
                  <a16:creationId xmlns:a16="http://schemas.microsoft.com/office/drawing/2014/main" xmlns="" id="{5AE5D88F-34A7-4B16-AD2F-8A5444E586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112"/>
              <a:ext cx="336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8262" name="Text Box 21">
              <a:extLst>
                <a:ext uri="{FF2B5EF4-FFF2-40B4-BE49-F238E27FC236}">
                  <a16:creationId xmlns:a16="http://schemas.microsoft.com/office/drawing/2014/main" xmlns="" id="{962A1EAD-7BAE-44A3-9356-F678F3E42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112"/>
              <a:ext cx="335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8263" name="Rectangle 22">
              <a:extLst>
                <a:ext uri="{FF2B5EF4-FFF2-40B4-BE49-F238E27FC236}">
                  <a16:creationId xmlns:a16="http://schemas.microsoft.com/office/drawing/2014/main" xmlns="" id="{605FEC00-0E9D-4148-B693-B39590A91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920"/>
              <a:ext cx="1152" cy="1008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64" name="Line 23">
              <a:extLst>
                <a:ext uri="{FF2B5EF4-FFF2-40B4-BE49-F238E27FC236}">
                  <a16:creationId xmlns:a16="http://schemas.microsoft.com/office/drawing/2014/main" xmlns="" id="{482E4CD6-CC37-4AE5-928B-12DEE9DB6B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" y="1968"/>
              <a:ext cx="7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Oval 24">
              <a:extLst>
                <a:ext uri="{FF2B5EF4-FFF2-40B4-BE49-F238E27FC236}">
                  <a16:creationId xmlns:a16="http://schemas.microsoft.com/office/drawing/2014/main" xmlns="" id="{7751E53B-0068-469E-8D83-9D5F8E8DF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66" name="Text Box 25">
              <a:extLst>
                <a:ext uri="{FF2B5EF4-FFF2-40B4-BE49-F238E27FC236}">
                  <a16:creationId xmlns:a16="http://schemas.microsoft.com/office/drawing/2014/main" xmlns="" id="{8FD84570-B878-4AD5-A8B0-265FEDECD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1" y="2112"/>
              <a:ext cx="38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8267" name="Line 26">
              <a:extLst>
                <a:ext uri="{FF2B5EF4-FFF2-40B4-BE49-F238E27FC236}">
                  <a16:creationId xmlns:a16="http://schemas.microsoft.com/office/drawing/2014/main" xmlns="" id="{C5E98DA4-78BF-4CC6-8353-EC8863620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968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8" name="Line 27">
              <a:extLst>
                <a:ext uri="{FF2B5EF4-FFF2-40B4-BE49-F238E27FC236}">
                  <a16:creationId xmlns:a16="http://schemas.microsoft.com/office/drawing/2014/main" xmlns="" id="{79EB740B-F4B4-4CB2-98B2-4D61FC65AD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Line 28">
              <a:extLst>
                <a:ext uri="{FF2B5EF4-FFF2-40B4-BE49-F238E27FC236}">
                  <a16:creationId xmlns:a16="http://schemas.microsoft.com/office/drawing/2014/main" xmlns="" id="{6936BC47-5091-4218-A06C-3B907546F4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968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0" name="Oval 29">
              <a:extLst>
                <a:ext uri="{FF2B5EF4-FFF2-40B4-BE49-F238E27FC236}">
                  <a16:creationId xmlns:a16="http://schemas.microsoft.com/office/drawing/2014/main" xmlns="" id="{9F5ED321-F94D-4A1D-B8DA-8A3A8E045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71" name="Oval 30">
              <a:extLst>
                <a:ext uri="{FF2B5EF4-FFF2-40B4-BE49-F238E27FC236}">
                  <a16:creationId xmlns:a16="http://schemas.microsoft.com/office/drawing/2014/main" xmlns="" id="{0DFC8221-EEB9-41B1-A861-A232D15C5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72" name="Oval 31">
              <a:extLst>
                <a:ext uri="{FF2B5EF4-FFF2-40B4-BE49-F238E27FC236}">
                  <a16:creationId xmlns:a16="http://schemas.microsoft.com/office/drawing/2014/main" xmlns="" id="{5188AC5D-07D8-4818-92B1-09B4CD0D4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73" name="Oval 32">
              <a:extLst>
                <a:ext uri="{FF2B5EF4-FFF2-40B4-BE49-F238E27FC236}">
                  <a16:creationId xmlns:a16="http://schemas.microsoft.com/office/drawing/2014/main" xmlns="" id="{8E5BD060-899B-47F2-ADCA-795CB6BB5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74" name="Line 33">
              <a:extLst>
                <a:ext uri="{FF2B5EF4-FFF2-40B4-BE49-F238E27FC236}">
                  <a16:creationId xmlns:a16="http://schemas.microsoft.com/office/drawing/2014/main" xmlns="" id="{1BDD6A64-3B83-4C99-86BD-280AF50BF1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968"/>
              <a:ext cx="1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75" name="Group 34">
              <a:extLst>
                <a:ext uri="{FF2B5EF4-FFF2-40B4-BE49-F238E27FC236}">
                  <a16:creationId xmlns:a16="http://schemas.microsoft.com/office/drawing/2014/main" xmlns="" id="{17AAE905-E2C4-4BB8-BA35-B0D96AE33C91}"/>
                </a:ext>
              </a:extLst>
            </p:cNvPr>
            <p:cNvGrpSpPr>
              <a:grpSpLocks/>
            </p:cNvGrpSpPr>
            <p:nvPr/>
          </p:nvGrpSpPr>
          <p:grpSpPr bwMode="auto">
            <a:xfrm rot="-8545514">
              <a:off x="3120" y="1440"/>
              <a:ext cx="1778" cy="612"/>
              <a:chOff x="2495" y="2329"/>
              <a:chExt cx="1778" cy="612"/>
            </a:xfrm>
          </p:grpSpPr>
          <p:sp>
            <p:nvSpPr>
              <p:cNvPr id="8290" name="AutoShape 35">
                <a:extLst>
                  <a:ext uri="{FF2B5EF4-FFF2-40B4-BE49-F238E27FC236}">
                    <a16:creationId xmlns:a16="http://schemas.microsoft.com/office/drawing/2014/main" xmlns="" id="{4F18705D-B0CE-46B3-9206-233E2DBDD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solidFill>
                <a:srgbClr val="FFFFCC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91" name="Oval 36">
                <a:extLst>
                  <a:ext uri="{FF2B5EF4-FFF2-40B4-BE49-F238E27FC236}">
                    <a16:creationId xmlns:a16="http://schemas.microsoft.com/office/drawing/2014/main" xmlns="" id="{31E08F31-FCEA-4D93-951F-CC40A37EA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noFill/>
              <a:ln w="38100">
                <a:solidFill>
                  <a:srgbClr val="FF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8276" name="Rectangle 37">
              <a:extLst>
                <a:ext uri="{FF2B5EF4-FFF2-40B4-BE49-F238E27FC236}">
                  <a16:creationId xmlns:a16="http://schemas.microsoft.com/office/drawing/2014/main" xmlns="" id="{68F87B9F-B451-47CF-94F3-A75C4D1DA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920"/>
              <a:ext cx="1200" cy="1008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77" name="Oval 38">
              <a:extLst>
                <a:ext uri="{FF2B5EF4-FFF2-40B4-BE49-F238E27FC236}">
                  <a16:creationId xmlns:a16="http://schemas.microsoft.com/office/drawing/2014/main" xmlns="" id="{6543B0F1-B1A6-4180-841F-93ABEF82F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78" name="Oval 39">
              <a:extLst>
                <a:ext uri="{FF2B5EF4-FFF2-40B4-BE49-F238E27FC236}">
                  <a16:creationId xmlns:a16="http://schemas.microsoft.com/office/drawing/2014/main" xmlns="" id="{698F7BFE-2334-4EAA-B1BD-B6B2A91BE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79" name="Oval 40">
              <a:extLst>
                <a:ext uri="{FF2B5EF4-FFF2-40B4-BE49-F238E27FC236}">
                  <a16:creationId xmlns:a16="http://schemas.microsoft.com/office/drawing/2014/main" xmlns="" id="{A64AE1A8-A6FC-49BB-9553-6C1A48699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80" name="Line 41">
              <a:extLst>
                <a:ext uri="{FF2B5EF4-FFF2-40B4-BE49-F238E27FC236}">
                  <a16:creationId xmlns:a16="http://schemas.microsoft.com/office/drawing/2014/main" xmlns="" id="{4F00F7E1-4E05-41B6-A4A7-4532B8BDBB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968"/>
              <a:ext cx="11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1" name="Oval 42">
              <a:extLst>
                <a:ext uri="{FF2B5EF4-FFF2-40B4-BE49-F238E27FC236}">
                  <a16:creationId xmlns:a16="http://schemas.microsoft.com/office/drawing/2014/main" xmlns="" id="{6CF22514-F749-4CE9-BA08-3FD4F8A30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82" name="Oval 43">
              <a:extLst>
                <a:ext uri="{FF2B5EF4-FFF2-40B4-BE49-F238E27FC236}">
                  <a16:creationId xmlns:a16="http://schemas.microsoft.com/office/drawing/2014/main" xmlns="" id="{BAEB0AA1-39C9-47B2-8052-75B080089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83" name="Oval 44">
              <a:extLst>
                <a:ext uri="{FF2B5EF4-FFF2-40B4-BE49-F238E27FC236}">
                  <a16:creationId xmlns:a16="http://schemas.microsoft.com/office/drawing/2014/main" xmlns="" id="{CC8AB6BD-C40D-448A-9ADB-AD848E946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84" name="Oval 45">
              <a:extLst>
                <a:ext uri="{FF2B5EF4-FFF2-40B4-BE49-F238E27FC236}">
                  <a16:creationId xmlns:a16="http://schemas.microsoft.com/office/drawing/2014/main" xmlns="" id="{AB894D7B-350D-474E-87FD-D483D1FDE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85" name="Text Box 46">
              <a:extLst>
                <a:ext uri="{FF2B5EF4-FFF2-40B4-BE49-F238E27FC236}">
                  <a16:creationId xmlns:a16="http://schemas.microsoft.com/office/drawing/2014/main" xmlns="" id="{67BD00C6-AB7F-4CEA-9D49-65A03D55B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112"/>
              <a:ext cx="336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8286" name="Text Box 47">
              <a:extLst>
                <a:ext uri="{FF2B5EF4-FFF2-40B4-BE49-F238E27FC236}">
                  <a16:creationId xmlns:a16="http://schemas.microsoft.com/office/drawing/2014/main" xmlns="" id="{574633C9-BCDC-4A3D-96EF-6367A006E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9" y="2112"/>
              <a:ext cx="33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8287" name="Text Box 48">
              <a:extLst>
                <a:ext uri="{FF2B5EF4-FFF2-40B4-BE49-F238E27FC236}">
                  <a16:creationId xmlns:a16="http://schemas.microsoft.com/office/drawing/2014/main" xmlns="" id="{0AB8F306-5AFF-461A-BE6E-ACA18D50A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112"/>
              <a:ext cx="336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8288" name="Freeform 49">
              <a:extLst>
                <a:ext uri="{FF2B5EF4-FFF2-40B4-BE49-F238E27FC236}">
                  <a16:creationId xmlns:a16="http://schemas.microsoft.com/office/drawing/2014/main" xmlns="" id="{19605AF9-D373-4E7A-83D6-4A62AA581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968"/>
              <a:ext cx="816" cy="816"/>
            </a:xfrm>
            <a:custGeom>
              <a:avLst/>
              <a:gdLst>
                <a:gd name="T0" fmla="*/ 0 w 816"/>
                <a:gd name="T1" fmla="*/ 0 h 768"/>
                <a:gd name="T2" fmla="*/ 528 w 816"/>
                <a:gd name="T3" fmla="*/ 768 h 768"/>
                <a:gd name="T4" fmla="*/ 816 w 816"/>
                <a:gd name="T5" fmla="*/ 0 h 768"/>
                <a:gd name="T6" fmla="*/ 0 60000 65536"/>
                <a:gd name="T7" fmla="*/ 0 60000 65536"/>
                <a:gd name="T8" fmla="*/ 0 60000 65536"/>
                <a:gd name="T9" fmla="*/ 0 w 816"/>
                <a:gd name="T10" fmla="*/ 0 h 768"/>
                <a:gd name="T11" fmla="*/ 816 w 81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768">
                  <a:moveTo>
                    <a:pt x="0" y="0"/>
                  </a:moveTo>
                  <a:cubicBezTo>
                    <a:pt x="196" y="384"/>
                    <a:pt x="392" y="768"/>
                    <a:pt x="528" y="768"/>
                  </a:cubicBezTo>
                  <a:cubicBezTo>
                    <a:pt x="664" y="768"/>
                    <a:pt x="740" y="384"/>
                    <a:pt x="816" y="0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89" name="Freeform 50">
              <a:extLst>
                <a:ext uri="{FF2B5EF4-FFF2-40B4-BE49-F238E27FC236}">
                  <a16:creationId xmlns:a16="http://schemas.microsoft.com/office/drawing/2014/main" xmlns="" id="{F8FCFF63-FC87-4A4F-8BE2-34718864A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968"/>
              <a:ext cx="96" cy="384"/>
            </a:xfrm>
            <a:custGeom>
              <a:avLst/>
              <a:gdLst>
                <a:gd name="T0" fmla="*/ 0 w 48"/>
                <a:gd name="T1" fmla="*/ 0 h 240"/>
                <a:gd name="T2" fmla="*/ 48 w 48"/>
                <a:gd name="T3" fmla="*/ 240 h 240"/>
                <a:gd name="T4" fmla="*/ 0 60000 65536"/>
                <a:gd name="T5" fmla="*/ 0 60000 65536"/>
                <a:gd name="T6" fmla="*/ 0 w 48"/>
                <a:gd name="T7" fmla="*/ 0 h 240"/>
                <a:gd name="T8" fmla="*/ 48 w 48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240">
                  <a:moveTo>
                    <a:pt x="0" y="0"/>
                  </a:moveTo>
                  <a:cubicBezTo>
                    <a:pt x="0" y="0"/>
                    <a:pt x="24" y="120"/>
                    <a:pt x="48" y="240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14068" name="AutoShape 52">
            <a:extLst>
              <a:ext uri="{FF2B5EF4-FFF2-40B4-BE49-F238E27FC236}">
                <a16:creationId xmlns:a16="http://schemas.microsoft.com/office/drawing/2014/main" xmlns="" id="{749438C0-1E68-4E7C-91BB-DF465DDDB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-533400"/>
            <a:ext cx="8077200" cy="16764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Lùi lại, xuống kim tại điểm 1 và lên kim tại điểm 4</a:t>
            </a:r>
          </a:p>
        </p:txBody>
      </p:sp>
      <p:grpSp>
        <p:nvGrpSpPr>
          <p:cNvPr id="4" name="Group 53">
            <a:extLst>
              <a:ext uri="{FF2B5EF4-FFF2-40B4-BE49-F238E27FC236}">
                <a16:creationId xmlns:a16="http://schemas.microsoft.com/office/drawing/2014/main" xmlns="" id="{3BA4DBCE-08FC-496C-9CB7-BF6F2C647D9D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048000"/>
            <a:ext cx="6705600" cy="3657600"/>
            <a:chOff x="192" y="48"/>
            <a:chExt cx="5424" cy="2976"/>
          </a:xfrm>
        </p:grpSpPr>
        <p:sp>
          <p:nvSpPr>
            <p:cNvPr id="8198" name="Rectangle 54">
              <a:extLst>
                <a:ext uri="{FF2B5EF4-FFF2-40B4-BE49-F238E27FC236}">
                  <a16:creationId xmlns:a16="http://schemas.microsoft.com/office/drawing/2014/main" xmlns="" id="{55C230CE-22F0-4B1B-9011-FD1A2353D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008"/>
              <a:ext cx="5424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b="0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8199" name="Line 55">
              <a:extLst>
                <a:ext uri="{FF2B5EF4-FFF2-40B4-BE49-F238E27FC236}">
                  <a16:creationId xmlns:a16="http://schemas.microsoft.com/office/drawing/2014/main" xmlns="" id="{8A440BE6-06F6-45F0-A335-EB481C8C6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824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56">
              <a:extLst>
                <a:ext uri="{FF2B5EF4-FFF2-40B4-BE49-F238E27FC236}">
                  <a16:creationId xmlns:a16="http://schemas.microsoft.com/office/drawing/2014/main" xmlns="" id="{D33CC26D-3060-4390-BA80-EB4474BB6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57">
              <a:extLst>
                <a:ext uri="{FF2B5EF4-FFF2-40B4-BE49-F238E27FC236}">
                  <a16:creationId xmlns:a16="http://schemas.microsoft.com/office/drawing/2014/main" xmlns="" id="{275C4340-BC2A-4794-9341-11956B10B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58">
              <a:extLst>
                <a:ext uri="{FF2B5EF4-FFF2-40B4-BE49-F238E27FC236}">
                  <a16:creationId xmlns:a16="http://schemas.microsoft.com/office/drawing/2014/main" xmlns="" id="{A0DF0423-4B20-48D3-8A47-F68621983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59">
              <a:extLst>
                <a:ext uri="{FF2B5EF4-FFF2-40B4-BE49-F238E27FC236}">
                  <a16:creationId xmlns:a16="http://schemas.microsoft.com/office/drawing/2014/main" xmlns="" id="{8E0BA405-87FB-45DB-96A8-803A8CA5CD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968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Oval 60">
              <a:extLst>
                <a:ext uri="{FF2B5EF4-FFF2-40B4-BE49-F238E27FC236}">
                  <a16:creationId xmlns:a16="http://schemas.microsoft.com/office/drawing/2014/main" xmlns="" id="{F04970BF-FF25-400E-A85A-82E46A646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05" name="Oval 61">
              <a:extLst>
                <a:ext uri="{FF2B5EF4-FFF2-40B4-BE49-F238E27FC236}">
                  <a16:creationId xmlns:a16="http://schemas.microsoft.com/office/drawing/2014/main" xmlns="" id="{F1B6D72F-C21C-4670-A99F-B31A5C5C8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06" name="Oval 62">
              <a:extLst>
                <a:ext uri="{FF2B5EF4-FFF2-40B4-BE49-F238E27FC236}">
                  <a16:creationId xmlns:a16="http://schemas.microsoft.com/office/drawing/2014/main" xmlns="" id="{3EE47660-571D-4FE9-A7B3-454B6F9D7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07" name="Oval 63">
              <a:extLst>
                <a:ext uri="{FF2B5EF4-FFF2-40B4-BE49-F238E27FC236}">
                  <a16:creationId xmlns:a16="http://schemas.microsoft.com/office/drawing/2014/main" xmlns="" id="{1649E9C0-4299-4075-9A47-51A0A4F91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08" name="Line 64">
              <a:extLst>
                <a:ext uri="{FF2B5EF4-FFF2-40B4-BE49-F238E27FC236}">
                  <a16:creationId xmlns:a16="http://schemas.microsoft.com/office/drawing/2014/main" xmlns="" id="{43084359-45A6-4BEF-A179-4EAD6E43D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Oval 65">
              <a:extLst>
                <a:ext uri="{FF2B5EF4-FFF2-40B4-BE49-F238E27FC236}">
                  <a16:creationId xmlns:a16="http://schemas.microsoft.com/office/drawing/2014/main" xmlns="" id="{51EA53EB-CAEB-42C7-81F2-5CA89507E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0" name="Text Box 66">
              <a:extLst>
                <a:ext uri="{FF2B5EF4-FFF2-40B4-BE49-F238E27FC236}">
                  <a16:creationId xmlns:a16="http://schemas.microsoft.com/office/drawing/2014/main" xmlns="" id="{0CABC279-61EA-4547-B362-9EDD08CAE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5" y="2112"/>
              <a:ext cx="238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8211" name="Text Box 67">
              <a:extLst>
                <a:ext uri="{FF2B5EF4-FFF2-40B4-BE49-F238E27FC236}">
                  <a16:creationId xmlns:a16="http://schemas.microsoft.com/office/drawing/2014/main" xmlns="" id="{8C2B54E8-D725-4D60-B473-1A13B8DC11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1" y="2112"/>
              <a:ext cx="287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8212" name="Text Box 68">
              <a:extLst>
                <a:ext uri="{FF2B5EF4-FFF2-40B4-BE49-F238E27FC236}">
                  <a16:creationId xmlns:a16="http://schemas.microsoft.com/office/drawing/2014/main" xmlns="" id="{4D15A48E-8DA2-4E5E-972E-92449E0A8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2112"/>
              <a:ext cx="336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8213" name="Text Box 69">
              <a:extLst>
                <a:ext uri="{FF2B5EF4-FFF2-40B4-BE49-F238E27FC236}">
                  <a16:creationId xmlns:a16="http://schemas.microsoft.com/office/drawing/2014/main" xmlns="" id="{DBF581B2-42C6-43DA-AB22-F11D988526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112"/>
              <a:ext cx="336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8214" name="Text Box 70">
              <a:extLst>
                <a:ext uri="{FF2B5EF4-FFF2-40B4-BE49-F238E27FC236}">
                  <a16:creationId xmlns:a16="http://schemas.microsoft.com/office/drawing/2014/main" xmlns="" id="{EADBFE1F-DB3C-4696-9FEA-BAFD29017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112"/>
              <a:ext cx="336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8215" name="Text Box 71">
              <a:extLst>
                <a:ext uri="{FF2B5EF4-FFF2-40B4-BE49-F238E27FC236}">
                  <a16:creationId xmlns:a16="http://schemas.microsoft.com/office/drawing/2014/main" xmlns="" id="{966071E6-5AB6-4124-939E-35C02AA1F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112"/>
              <a:ext cx="336" cy="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8216" name="Rectangle 72">
              <a:extLst>
                <a:ext uri="{FF2B5EF4-FFF2-40B4-BE49-F238E27FC236}">
                  <a16:creationId xmlns:a16="http://schemas.microsoft.com/office/drawing/2014/main" xmlns="" id="{C977D2F1-C3A1-443C-9955-E640B23A1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920"/>
              <a:ext cx="1152" cy="1008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7" name="Line 73">
              <a:extLst>
                <a:ext uri="{FF2B5EF4-FFF2-40B4-BE49-F238E27FC236}">
                  <a16:creationId xmlns:a16="http://schemas.microsoft.com/office/drawing/2014/main" xmlns="" id="{F97CB330-2DE2-4133-94ED-C57EF1CF2E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" y="1968"/>
              <a:ext cx="7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Oval 74">
              <a:extLst>
                <a:ext uri="{FF2B5EF4-FFF2-40B4-BE49-F238E27FC236}">
                  <a16:creationId xmlns:a16="http://schemas.microsoft.com/office/drawing/2014/main" xmlns="" id="{6848634A-2255-48A2-8714-FCEE26F18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9" name="Text Box 75">
              <a:extLst>
                <a:ext uri="{FF2B5EF4-FFF2-40B4-BE49-F238E27FC236}">
                  <a16:creationId xmlns:a16="http://schemas.microsoft.com/office/drawing/2014/main" xmlns="" id="{D4642934-0F72-4C56-B451-D3E9B7BC8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2" y="2112"/>
              <a:ext cx="382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8220" name="Line 76">
              <a:extLst>
                <a:ext uri="{FF2B5EF4-FFF2-40B4-BE49-F238E27FC236}">
                  <a16:creationId xmlns:a16="http://schemas.microsoft.com/office/drawing/2014/main" xmlns="" id="{BB93E2CE-34AC-497E-87DB-29AEB9D4C6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968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77">
              <a:extLst>
                <a:ext uri="{FF2B5EF4-FFF2-40B4-BE49-F238E27FC236}">
                  <a16:creationId xmlns:a16="http://schemas.microsoft.com/office/drawing/2014/main" xmlns="" id="{E8EE4A5C-7571-4A75-B165-37B316B846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78">
              <a:extLst>
                <a:ext uri="{FF2B5EF4-FFF2-40B4-BE49-F238E27FC236}">
                  <a16:creationId xmlns:a16="http://schemas.microsoft.com/office/drawing/2014/main" xmlns="" id="{ABB088D9-C9E6-4FF5-9224-CBB6A979D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968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Oval 79">
              <a:extLst>
                <a:ext uri="{FF2B5EF4-FFF2-40B4-BE49-F238E27FC236}">
                  <a16:creationId xmlns:a16="http://schemas.microsoft.com/office/drawing/2014/main" xmlns="" id="{A55C475D-7164-4740-974A-B18345557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4" name="Oval 80">
              <a:extLst>
                <a:ext uri="{FF2B5EF4-FFF2-40B4-BE49-F238E27FC236}">
                  <a16:creationId xmlns:a16="http://schemas.microsoft.com/office/drawing/2014/main" xmlns="" id="{BE9A43B2-28CF-4238-A31E-944E86BDF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5" name="Oval 81">
              <a:extLst>
                <a:ext uri="{FF2B5EF4-FFF2-40B4-BE49-F238E27FC236}">
                  <a16:creationId xmlns:a16="http://schemas.microsoft.com/office/drawing/2014/main" xmlns="" id="{2FACD4DB-245B-44A0-94EC-F15A02EE0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6" name="Oval 82">
              <a:extLst>
                <a:ext uri="{FF2B5EF4-FFF2-40B4-BE49-F238E27FC236}">
                  <a16:creationId xmlns:a16="http://schemas.microsoft.com/office/drawing/2014/main" xmlns="" id="{36B9408F-1EFF-4474-9AA4-475ADBD0B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7" name="Line 83">
              <a:extLst>
                <a:ext uri="{FF2B5EF4-FFF2-40B4-BE49-F238E27FC236}">
                  <a16:creationId xmlns:a16="http://schemas.microsoft.com/office/drawing/2014/main" xmlns="" id="{1C9AFD13-B274-496D-B0D9-250F1692A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968"/>
              <a:ext cx="1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28" name="Group 84">
              <a:extLst>
                <a:ext uri="{FF2B5EF4-FFF2-40B4-BE49-F238E27FC236}">
                  <a16:creationId xmlns:a16="http://schemas.microsoft.com/office/drawing/2014/main" xmlns="" id="{3AD27E97-F672-4E99-93B6-EC6E2665150B}"/>
                </a:ext>
              </a:extLst>
            </p:cNvPr>
            <p:cNvGrpSpPr>
              <a:grpSpLocks/>
            </p:cNvGrpSpPr>
            <p:nvPr/>
          </p:nvGrpSpPr>
          <p:grpSpPr bwMode="auto">
            <a:xfrm rot="-7959624">
              <a:off x="665" y="631"/>
              <a:ext cx="1778" cy="612"/>
              <a:chOff x="2495" y="2329"/>
              <a:chExt cx="1778" cy="612"/>
            </a:xfrm>
          </p:grpSpPr>
          <p:sp>
            <p:nvSpPr>
              <p:cNvPr id="8243" name="AutoShape 85">
                <a:extLst>
                  <a:ext uri="{FF2B5EF4-FFF2-40B4-BE49-F238E27FC236}">
                    <a16:creationId xmlns:a16="http://schemas.microsoft.com/office/drawing/2014/main" xmlns="" id="{EE82122D-0143-4F78-8CB2-267761EBD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solidFill>
                <a:srgbClr val="FFFFCC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44" name="Oval 86">
                <a:extLst>
                  <a:ext uri="{FF2B5EF4-FFF2-40B4-BE49-F238E27FC236}">
                    <a16:creationId xmlns:a16="http://schemas.microsoft.com/office/drawing/2014/main" xmlns="" id="{AA88BC9E-A730-4CE6-B156-545F2EB8AB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noFill/>
              <a:ln w="38100">
                <a:solidFill>
                  <a:srgbClr val="FF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8229" name="Oval 87">
              <a:extLst>
                <a:ext uri="{FF2B5EF4-FFF2-40B4-BE49-F238E27FC236}">
                  <a16:creationId xmlns:a16="http://schemas.microsoft.com/office/drawing/2014/main" xmlns="" id="{9360235A-9F68-481D-A55F-93BCC5653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30" name="Oval 88">
              <a:extLst>
                <a:ext uri="{FF2B5EF4-FFF2-40B4-BE49-F238E27FC236}">
                  <a16:creationId xmlns:a16="http://schemas.microsoft.com/office/drawing/2014/main" xmlns="" id="{2CCBB895-775A-4CF9-A7F3-96C121750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31" name="Oval 89">
              <a:extLst>
                <a:ext uri="{FF2B5EF4-FFF2-40B4-BE49-F238E27FC236}">
                  <a16:creationId xmlns:a16="http://schemas.microsoft.com/office/drawing/2014/main" xmlns="" id="{9E64B9C3-238D-4E1D-A4BE-33248669E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32" name="Line 90">
              <a:extLst>
                <a:ext uri="{FF2B5EF4-FFF2-40B4-BE49-F238E27FC236}">
                  <a16:creationId xmlns:a16="http://schemas.microsoft.com/office/drawing/2014/main" xmlns="" id="{0E49DC76-817A-44B1-A730-D13E86D97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968"/>
              <a:ext cx="11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Oval 91">
              <a:extLst>
                <a:ext uri="{FF2B5EF4-FFF2-40B4-BE49-F238E27FC236}">
                  <a16:creationId xmlns:a16="http://schemas.microsoft.com/office/drawing/2014/main" xmlns="" id="{6DA73F29-30E4-4096-B00A-ECE106425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34" name="Oval 92">
              <a:extLst>
                <a:ext uri="{FF2B5EF4-FFF2-40B4-BE49-F238E27FC236}">
                  <a16:creationId xmlns:a16="http://schemas.microsoft.com/office/drawing/2014/main" xmlns="" id="{E9576FE4-7719-437A-A837-F49860461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35" name="Text Box 93">
              <a:extLst>
                <a:ext uri="{FF2B5EF4-FFF2-40B4-BE49-F238E27FC236}">
                  <a16:creationId xmlns:a16="http://schemas.microsoft.com/office/drawing/2014/main" xmlns="" id="{A8A796D5-0D2D-41B5-AB30-433F6E094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112"/>
              <a:ext cx="337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8236" name="Text Box 94">
              <a:extLst>
                <a:ext uri="{FF2B5EF4-FFF2-40B4-BE49-F238E27FC236}">
                  <a16:creationId xmlns:a16="http://schemas.microsoft.com/office/drawing/2014/main" xmlns="" id="{5C9ECFCB-EC15-4857-81C4-D517EA454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9" y="2112"/>
              <a:ext cx="338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8237" name="Text Box 95">
              <a:extLst>
                <a:ext uri="{FF2B5EF4-FFF2-40B4-BE49-F238E27FC236}">
                  <a16:creationId xmlns:a16="http://schemas.microsoft.com/office/drawing/2014/main" xmlns="" id="{85C35579-E592-4F0C-8C73-41D853308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112"/>
              <a:ext cx="335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8238" name="Line 96">
              <a:extLst>
                <a:ext uri="{FF2B5EF4-FFF2-40B4-BE49-F238E27FC236}">
                  <a16:creationId xmlns:a16="http://schemas.microsoft.com/office/drawing/2014/main" xmlns="" id="{862486BE-FBC6-4389-8DEA-D4BE41D832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1968"/>
              <a:ext cx="384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Line 97">
              <a:extLst>
                <a:ext uri="{FF2B5EF4-FFF2-40B4-BE49-F238E27FC236}">
                  <a16:creationId xmlns:a16="http://schemas.microsoft.com/office/drawing/2014/main" xmlns="" id="{A219DB23-284F-455C-A2B8-DE5759DC4B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52" y="1344"/>
              <a:ext cx="912" cy="624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98">
              <a:extLst>
                <a:ext uri="{FF2B5EF4-FFF2-40B4-BE49-F238E27FC236}">
                  <a16:creationId xmlns:a16="http://schemas.microsoft.com/office/drawing/2014/main" xmlns="" id="{38C82F0A-BD2E-4EE6-B272-5D68A3C14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288"/>
              <a:ext cx="192" cy="56"/>
            </a:xfrm>
            <a:custGeom>
              <a:avLst/>
              <a:gdLst>
                <a:gd name="T0" fmla="*/ 0 w 192"/>
                <a:gd name="T1" fmla="*/ 8 h 56"/>
                <a:gd name="T2" fmla="*/ 144 w 192"/>
                <a:gd name="T3" fmla="*/ 8 h 56"/>
                <a:gd name="T4" fmla="*/ 192 w 192"/>
                <a:gd name="T5" fmla="*/ 56 h 56"/>
                <a:gd name="T6" fmla="*/ 0 60000 65536"/>
                <a:gd name="T7" fmla="*/ 0 60000 65536"/>
                <a:gd name="T8" fmla="*/ 0 60000 65536"/>
                <a:gd name="T9" fmla="*/ 0 w 192"/>
                <a:gd name="T10" fmla="*/ 0 h 56"/>
                <a:gd name="T11" fmla="*/ 192 w 192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6">
                  <a:moveTo>
                    <a:pt x="0" y="8"/>
                  </a:moveTo>
                  <a:cubicBezTo>
                    <a:pt x="56" y="4"/>
                    <a:pt x="112" y="0"/>
                    <a:pt x="144" y="8"/>
                  </a:cubicBezTo>
                  <a:cubicBezTo>
                    <a:pt x="176" y="16"/>
                    <a:pt x="184" y="36"/>
                    <a:pt x="192" y="56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41" name="Oval 99">
              <a:extLst>
                <a:ext uri="{FF2B5EF4-FFF2-40B4-BE49-F238E27FC236}">
                  <a16:creationId xmlns:a16="http://schemas.microsoft.com/office/drawing/2014/main" xmlns="" id="{B373A2BD-3944-4856-A099-A6EA37F58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42" name="Oval 100">
              <a:extLst>
                <a:ext uri="{FF2B5EF4-FFF2-40B4-BE49-F238E27FC236}">
                  <a16:creationId xmlns:a16="http://schemas.microsoft.com/office/drawing/2014/main" xmlns="" id="{FB5B59F7-AE8E-4018-AC02-0C6FD61B3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00" name="Picture 6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998220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2" name="AutoShape 42">
            <a:extLst>
              <a:ext uri="{FF2B5EF4-FFF2-40B4-BE49-F238E27FC236}">
                <a16:creationId xmlns:a16="http://schemas.microsoft.com/office/drawing/2014/main" xmlns="" id="{15C1D48B-3BE4-4246-B44C-C4602DFAE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52400"/>
            <a:ext cx="7162800" cy="1143000"/>
          </a:xfrm>
          <a:prstGeom prst="wedgeEllipseCallout">
            <a:avLst>
              <a:gd name="adj1" fmla="val -59352"/>
              <a:gd name="adj2" fmla="val 522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Xuống kim ở điểm 3, đồng thời lên kim ở điểm 6</a:t>
            </a:r>
          </a:p>
        </p:txBody>
      </p:sp>
      <p:grpSp>
        <p:nvGrpSpPr>
          <p:cNvPr id="2" name="Group 44">
            <a:extLst>
              <a:ext uri="{FF2B5EF4-FFF2-40B4-BE49-F238E27FC236}">
                <a16:creationId xmlns:a16="http://schemas.microsoft.com/office/drawing/2014/main" xmlns="" id="{65E57CE2-D8D3-44FF-998B-CB39F64F3CE7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295400"/>
            <a:ext cx="6477000" cy="2717800"/>
            <a:chOff x="0" y="624"/>
            <a:chExt cx="5330" cy="2384"/>
          </a:xfrm>
        </p:grpSpPr>
        <p:sp>
          <p:nvSpPr>
            <p:cNvPr id="9270" name="Rectangle 45">
              <a:extLst>
                <a:ext uri="{FF2B5EF4-FFF2-40B4-BE49-F238E27FC236}">
                  <a16:creationId xmlns:a16="http://schemas.microsoft.com/office/drawing/2014/main" xmlns="" id="{A1F94507-8888-4885-ADF5-A2F9703EB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92"/>
              <a:ext cx="5304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b="0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9271" name="Text Box 46">
              <a:extLst>
                <a:ext uri="{FF2B5EF4-FFF2-40B4-BE49-F238E27FC236}">
                  <a16:creationId xmlns:a16="http://schemas.microsoft.com/office/drawing/2014/main" xmlns="" id="{D6DD1F5D-4BEA-4131-822D-6A2E61585C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9" y="2096"/>
              <a:ext cx="346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9272" name="Line 47">
              <a:extLst>
                <a:ext uri="{FF2B5EF4-FFF2-40B4-BE49-F238E27FC236}">
                  <a16:creationId xmlns:a16="http://schemas.microsoft.com/office/drawing/2014/main" xmlns="" id="{D0E10854-3298-4CA5-A3A3-C4898CD96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2" y="1808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Line 48">
              <a:extLst>
                <a:ext uri="{FF2B5EF4-FFF2-40B4-BE49-F238E27FC236}">
                  <a16:creationId xmlns:a16="http://schemas.microsoft.com/office/drawing/2014/main" xmlns="" id="{10C6E8EA-6110-4DC2-B685-0FBC8D4A9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5" y="1952"/>
              <a:ext cx="4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Line 49">
              <a:extLst>
                <a:ext uri="{FF2B5EF4-FFF2-40B4-BE49-F238E27FC236}">
                  <a16:creationId xmlns:a16="http://schemas.microsoft.com/office/drawing/2014/main" xmlns="" id="{05A2758F-E9ED-4A35-AC27-0BBEB42EF3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2" y="1952"/>
              <a:ext cx="56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Line 50">
              <a:extLst>
                <a:ext uri="{FF2B5EF4-FFF2-40B4-BE49-F238E27FC236}">
                  <a16:creationId xmlns:a16="http://schemas.microsoft.com/office/drawing/2014/main" xmlns="" id="{946684BC-A08F-47AE-9A7B-ED45EACADF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952"/>
              <a:ext cx="6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Line 51">
              <a:extLst>
                <a:ext uri="{FF2B5EF4-FFF2-40B4-BE49-F238E27FC236}">
                  <a16:creationId xmlns:a16="http://schemas.microsoft.com/office/drawing/2014/main" xmlns="" id="{2A4A07D2-3C52-4A55-8ECA-A851408F21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952"/>
              <a:ext cx="57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Line 52">
              <a:extLst>
                <a:ext uri="{FF2B5EF4-FFF2-40B4-BE49-F238E27FC236}">
                  <a16:creationId xmlns:a16="http://schemas.microsoft.com/office/drawing/2014/main" xmlns="" id="{DF60CA54-2EC6-4EF5-B6C1-62B6818BD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4" y="1952"/>
              <a:ext cx="5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Oval 53">
              <a:extLst>
                <a:ext uri="{FF2B5EF4-FFF2-40B4-BE49-F238E27FC236}">
                  <a16:creationId xmlns:a16="http://schemas.microsoft.com/office/drawing/2014/main" xmlns="" id="{8C121A78-C401-4F41-9C01-38E9523EE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" y="1904"/>
              <a:ext cx="97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79" name="Oval 54">
              <a:extLst>
                <a:ext uri="{FF2B5EF4-FFF2-40B4-BE49-F238E27FC236}">
                  <a16:creationId xmlns:a16="http://schemas.microsoft.com/office/drawing/2014/main" xmlns="" id="{466E38E6-80E9-4C41-AA25-4C1D62A8E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1904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80" name="Oval 55">
              <a:extLst>
                <a:ext uri="{FF2B5EF4-FFF2-40B4-BE49-F238E27FC236}">
                  <a16:creationId xmlns:a16="http://schemas.microsoft.com/office/drawing/2014/main" xmlns="" id="{FC99CE82-BEF8-4EEF-9361-98094E170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904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81" name="Oval 56">
              <a:extLst>
                <a:ext uri="{FF2B5EF4-FFF2-40B4-BE49-F238E27FC236}">
                  <a16:creationId xmlns:a16="http://schemas.microsoft.com/office/drawing/2014/main" xmlns="" id="{C80E3CDD-43B9-4E30-8C18-3AB2EE07E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" y="1904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82" name="Oval 57">
              <a:extLst>
                <a:ext uri="{FF2B5EF4-FFF2-40B4-BE49-F238E27FC236}">
                  <a16:creationId xmlns:a16="http://schemas.microsoft.com/office/drawing/2014/main" xmlns="" id="{EA12C5F1-D3BC-4774-B104-28D758780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1904"/>
              <a:ext cx="98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83" name="Line 58">
              <a:extLst>
                <a:ext uri="{FF2B5EF4-FFF2-40B4-BE49-F238E27FC236}">
                  <a16:creationId xmlns:a16="http://schemas.microsoft.com/office/drawing/2014/main" xmlns="" id="{F54C7FB4-EEC8-482B-B7E4-7A29FFF84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952"/>
              <a:ext cx="51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Oval 59">
              <a:extLst>
                <a:ext uri="{FF2B5EF4-FFF2-40B4-BE49-F238E27FC236}">
                  <a16:creationId xmlns:a16="http://schemas.microsoft.com/office/drawing/2014/main" xmlns="" id="{2528AE72-16E1-4DFB-BD00-126995D33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" y="1904"/>
              <a:ext cx="98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85" name="Text Box 60">
              <a:extLst>
                <a:ext uri="{FF2B5EF4-FFF2-40B4-BE49-F238E27FC236}">
                  <a16:creationId xmlns:a16="http://schemas.microsoft.com/office/drawing/2014/main" xmlns="" id="{D1C28A46-EDFC-4E3B-85EB-53CD0F395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7" y="2096"/>
              <a:ext cx="29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9286" name="Text Box 61">
              <a:extLst>
                <a:ext uri="{FF2B5EF4-FFF2-40B4-BE49-F238E27FC236}">
                  <a16:creationId xmlns:a16="http://schemas.microsoft.com/office/drawing/2014/main" xmlns="" id="{965E7EB3-085A-47B6-B986-FE93E7285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3" y="2096"/>
              <a:ext cx="246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9287" name="Text Box 62">
              <a:extLst>
                <a:ext uri="{FF2B5EF4-FFF2-40B4-BE49-F238E27FC236}">
                  <a16:creationId xmlns:a16="http://schemas.microsoft.com/office/drawing/2014/main" xmlns="" id="{375BFE18-673C-45F2-A474-22F46EF3E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1" y="2096"/>
              <a:ext cx="294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9288" name="Text Box 63">
              <a:extLst>
                <a:ext uri="{FF2B5EF4-FFF2-40B4-BE49-F238E27FC236}">
                  <a16:creationId xmlns:a16="http://schemas.microsoft.com/office/drawing/2014/main" xmlns="" id="{EBD9E3A8-6A51-4737-B60A-4E4ADBBFD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096"/>
              <a:ext cx="34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9289" name="Text Box 64">
              <a:extLst>
                <a:ext uri="{FF2B5EF4-FFF2-40B4-BE49-F238E27FC236}">
                  <a16:creationId xmlns:a16="http://schemas.microsoft.com/office/drawing/2014/main" xmlns="" id="{2DBB4E31-1698-4442-857A-C880B97590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5" y="2096"/>
              <a:ext cx="344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9290" name="Text Box 65">
              <a:extLst>
                <a:ext uri="{FF2B5EF4-FFF2-40B4-BE49-F238E27FC236}">
                  <a16:creationId xmlns:a16="http://schemas.microsoft.com/office/drawing/2014/main" xmlns="" id="{9F1CCA82-A2F6-4008-BE6D-49384865F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" y="2096"/>
              <a:ext cx="343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9291" name="Text Box 66">
              <a:extLst>
                <a:ext uri="{FF2B5EF4-FFF2-40B4-BE49-F238E27FC236}">
                  <a16:creationId xmlns:a16="http://schemas.microsoft.com/office/drawing/2014/main" xmlns="" id="{BFFD6400-5F96-4D98-9C6A-53C3EA92E6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" y="2096"/>
              <a:ext cx="344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9292" name="Rectangle 67">
              <a:extLst>
                <a:ext uri="{FF2B5EF4-FFF2-40B4-BE49-F238E27FC236}">
                  <a16:creationId xmlns:a16="http://schemas.microsoft.com/office/drawing/2014/main" xmlns="" id="{7CB01C20-C861-4193-A70F-B8010412F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1" y="1952"/>
              <a:ext cx="1131" cy="96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93" name="Text Box 68">
              <a:extLst>
                <a:ext uri="{FF2B5EF4-FFF2-40B4-BE49-F238E27FC236}">
                  <a16:creationId xmlns:a16="http://schemas.microsoft.com/office/drawing/2014/main" xmlns="" id="{76714F3D-8851-4114-87AF-2D1CC6998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0" y="2096"/>
              <a:ext cx="394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9294" name="Line 69">
              <a:extLst>
                <a:ext uri="{FF2B5EF4-FFF2-40B4-BE49-F238E27FC236}">
                  <a16:creationId xmlns:a16="http://schemas.microsoft.com/office/drawing/2014/main" xmlns="" id="{84FDD847-DB33-40AC-A8A2-BC900B1EA7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1952"/>
              <a:ext cx="69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Line 70">
              <a:extLst>
                <a:ext uri="{FF2B5EF4-FFF2-40B4-BE49-F238E27FC236}">
                  <a16:creationId xmlns:a16="http://schemas.microsoft.com/office/drawing/2014/main" xmlns="" id="{3D73525F-DAAD-4F18-BC33-3C40FFCB4D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" y="1952"/>
              <a:ext cx="7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Oval 71">
              <a:extLst>
                <a:ext uri="{FF2B5EF4-FFF2-40B4-BE49-F238E27FC236}">
                  <a16:creationId xmlns:a16="http://schemas.microsoft.com/office/drawing/2014/main" xmlns="" id="{05FB4712-086D-4E3E-B9C4-C297C9C7C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" y="1904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97" name="Line 72">
              <a:extLst>
                <a:ext uri="{FF2B5EF4-FFF2-40B4-BE49-F238E27FC236}">
                  <a16:creationId xmlns:a16="http://schemas.microsoft.com/office/drawing/2014/main" xmlns="" id="{E4083EA4-6570-4706-9ED6-4A15DF671A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89" y="1952"/>
              <a:ext cx="394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Oval 73">
              <a:extLst>
                <a:ext uri="{FF2B5EF4-FFF2-40B4-BE49-F238E27FC236}">
                  <a16:creationId xmlns:a16="http://schemas.microsoft.com/office/drawing/2014/main" xmlns="" id="{78A0DACA-50D4-4193-90CE-225DE671E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4" y="1904"/>
              <a:ext cx="98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99" name="Text Box 74">
              <a:extLst>
                <a:ext uri="{FF2B5EF4-FFF2-40B4-BE49-F238E27FC236}">
                  <a16:creationId xmlns:a16="http://schemas.microsoft.com/office/drawing/2014/main" xmlns="" id="{2E158E7B-C44A-4559-8881-FA4D716B1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3" y="2096"/>
              <a:ext cx="344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9300" name="Line 75">
              <a:extLst>
                <a:ext uri="{FF2B5EF4-FFF2-40B4-BE49-F238E27FC236}">
                  <a16:creationId xmlns:a16="http://schemas.microsoft.com/office/drawing/2014/main" xmlns="" id="{F06518DE-B549-4494-9BEE-B8999DDAB9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952"/>
              <a:ext cx="4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Oval 76">
              <a:extLst>
                <a:ext uri="{FF2B5EF4-FFF2-40B4-BE49-F238E27FC236}">
                  <a16:creationId xmlns:a16="http://schemas.microsoft.com/office/drawing/2014/main" xmlns="" id="{206596E3-4AA9-4B18-8E17-26DADD709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" y="1904"/>
              <a:ext cx="97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02" name="Oval 77">
              <a:extLst>
                <a:ext uri="{FF2B5EF4-FFF2-40B4-BE49-F238E27FC236}">
                  <a16:creationId xmlns:a16="http://schemas.microsoft.com/office/drawing/2014/main" xmlns="" id="{8948CB56-68A9-4A0A-AFAD-A536653FD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1904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9303" name="Group 78">
              <a:extLst>
                <a:ext uri="{FF2B5EF4-FFF2-40B4-BE49-F238E27FC236}">
                  <a16:creationId xmlns:a16="http://schemas.microsoft.com/office/drawing/2014/main" xmlns="" id="{5921A0B4-6524-4506-B700-E97C2A001B9F}"/>
                </a:ext>
              </a:extLst>
            </p:cNvPr>
            <p:cNvGrpSpPr>
              <a:grpSpLocks/>
            </p:cNvGrpSpPr>
            <p:nvPr/>
          </p:nvGrpSpPr>
          <p:grpSpPr bwMode="auto">
            <a:xfrm rot="-10355469">
              <a:off x="3552" y="816"/>
              <a:ext cx="1778" cy="612"/>
              <a:chOff x="2495" y="2329"/>
              <a:chExt cx="1778" cy="612"/>
            </a:xfrm>
          </p:grpSpPr>
          <p:sp>
            <p:nvSpPr>
              <p:cNvPr id="9306" name="AutoShape 79">
                <a:extLst>
                  <a:ext uri="{FF2B5EF4-FFF2-40B4-BE49-F238E27FC236}">
                    <a16:creationId xmlns:a16="http://schemas.microsoft.com/office/drawing/2014/main" xmlns="" id="{BCBFDB99-C8A1-43F0-B7B5-8546EC2F6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solidFill>
                <a:srgbClr val="FFFFCC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07" name="Oval 80">
                <a:extLst>
                  <a:ext uri="{FF2B5EF4-FFF2-40B4-BE49-F238E27FC236}">
                    <a16:creationId xmlns:a16="http://schemas.microsoft.com/office/drawing/2014/main" xmlns="" id="{B837A748-F354-4318-9629-4273A73B3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noFill/>
              <a:ln w="38100">
                <a:solidFill>
                  <a:srgbClr val="FF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9304" name="Freeform 81">
              <a:extLst>
                <a:ext uri="{FF2B5EF4-FFF2-40B4-BE49-F238E27FC236}">
                  <a16:creationId xmlns:a16="http://schemas.microsoft.com/office/drawing/2014/main" xmlns="" id="{28CED583-44D4-44DD-B525-E1E98353C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24"/>
              <a:ext cx="2728" cy="1328"/>
            </a:xfrm>
            <a:custGeom>
              <a:avLst/>
              <a:gdLst>
                <a:gd name="T0" fmla="*/ 760 w 2728"/>
                <a:gd name="T1" fmla="*/ 1328 h 1328"/>
                <a:gd name="T2" fmla="*/ 328 w 2728"/>
                <a:gd name="T3" fmla="*/ 176 h 1328"/>
                <a:gd name="T4" fmla="*/ 2728 w 2728"/>
                <a:gd name="T5" fmla="*/ 272 h 1328"/>
                <a:gd name="T6" fmla="*/ 0 60000 65536"/>
                <a:gd name="T7" fmla="*/ 0 60000 65536"/>
                <a:gd name="T8" fmla="*/ 0 60000 65536"/>
                <a:gd name="T9" fmla="*/ 0 w 2728"/>
                <a:gd name="T10" fmla="*/ 0 h 1328"/>
                <a:gd name="T11" fmla="*/ 2728 w 2728"/>
                <a:gd name="T12" fmla="*/ 1328 h 1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8" h="1328">
                  <a:moveTo>
                    <a:pt x="760" y="1328"/>
                  </a:moveTo>
                  <a:cubicBezTo>
                    <a:pt x="380" y="840"/>
                    <a:pt x="0" y="352"/>
                    <a:pt x="328" y="176"/>
                  </a:cubicBezTo>
                  <a:cubicBezTo>
                    <a:pt x="656" y="0"/>
                    <a:pt x="1692" y="136"/>
                    <a:pt x="2728" y="272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05" name="Freeform 82">
              <a:extLst>
                <a:ext uri="{FF2B5EF4-FFF2-40B4-BE49-F238E27FC236}">
                  <a16:creationId xmlns:a16="http://schemas.microsoft.com/office/drawing/2014/main" xmlns="" id="{0F9C28D4-484A-414F-90BD-E88F682A3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624"/>
              <a:ext cx="240" cy="240"/>
            </a:xfrm>
            <a:custGeom>
              <a:avLst/>
              <a:gdLst>
                <a:gd name="T0" fmla="*/ 240 w 240"/>
                <a:gd name="T1" fmla="*/ 240 h 240"/>
                <a:gd name="T2" fmla="*/ 144 w 240"/>
                <a:gd name="T3" fmla="*/ 48 h 240"/>
                <a:gd name="T4" fmla="*/ 0 w 240"/>
                <a:gd name="T5" fmla="*/ 0 h 240"/>
                <a:gd name="T6" fmla="*/ 0 60000 65536"/>
                <a:gd name="T7" fmla="*/ 0 60000 65536"/>
                <a:gd name="T8" fmla="*/ 0 60000 65536"/>
                <a:gd name="T9" fmla="*/ 0 w 240"/>
                <a:gd name="T10" fmla="*/ 0 h 240"/>
                <a:gd name="T11" fmla="*/ 240 w 24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240">
                  <a:moveTo>
                    <a:pt x="240" y="240"/>
                  </a:moveTo>
                  <a:cubicBezTo>
                    <a:pt x="212" y="164"/>
                    <a:pt x="184" y="88"/>
                    <a:pt x="144" y="48"/>
                  </a:cubicBezTo>
                  <a:cubicBezTo>
                    <a:pt x="104" y="8"/>
                    <a:pt x="52" y="4"/>
                    <a:pt x="0" y="0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" name="Group 122">
            <a:extLst>
              <a:ext uri="{FF2B5EF4-FFF2-40B4-BE49-F238E27FC236}">
                <a16:creationId xmlns:a16="http://schemas.microsoft.com/office/drawing/2014/main" xmlns="" id="{ABB090D8-2FD7-4F38-B588-50A94AD4F11E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124200"/>
            <a:ext cx="6553200" cy="3505200"/>
            <a:chOff x="192" y="0"/>
            <a:chExt cx="5424" cy="3024"/>
          </a:xfrm>
        </p:grpSpPr>
        <p:sp>
          <p:nvSpPr>
            <p:cNvPr id="9222" name="Rectangle 123">
              <a:extLst>
                <a:ext uri="{FF2B5EF4-FFF2-40B4-BE49-F238E27FC236}">
                  <a16:creationId xmlns:a16="http://schemas.microsoft.com/office/drawing/2014/main" xmlns="" id="{32BCFD20-DC10-4417-8309-D7E1BF0EC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008"/>
              <a:ext cx="5424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b="0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9223" name="Line 124">
              <a:extLst>
                <a:ext uri="{FF2B5EF4-FFF2-40B4-BE49-F238E27FC236}">
                  <a16:creationId xmlns:a16="http://schemas.microsoft.com/office/drawing/2014/main" xmlns="" id="{6A136EC0-3AFB-48AB-B2C8-468DD30B1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824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Line 125">
              <a:extLst>
                <a:ext uri="{FF2B5EF4-FFF2-40B4-BE49-F238E27FC236}">
                  <a16:creationId xmlns:a16="http://schemas.microsoft.com/office/drawing/2014/main" xmlns="" id="{754BF1E0-8BF6-465C-8500-815D8FB11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126">
              <a:extLst>
                <a:ext uri="{FF2B5EF4-FFF2-40B4-BE49-F238E27FC236}">
                  <a16:creationId xmlns:a16="http://schemas.microsoft.com/office/drawing/2014/main" xmlns="" id="{2DB87F0A-76A6-47BF-92E2-742EFB3458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127">
              <a:extLst>
                <a:ext uri="{FF2B5EF4-FFF2-40B4-BE49-F238E27FC236}">
                  <a16:creationId xmlns:a16="http://schemas.microsoft.com/office/drawing/2014/main" xmlns="" id="{77CEB6C1-903F-42CA-B09B-3F4A87381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28">
              <a:extLst>
                <a:ext uri="{FF2B5EF4-FFF2-40B4-BE49-F238E27FC236}">
                  <a16:creationId xmlns:a16="http://schemas.microsoft.com/office/drawing/2014/main" xmlns="" id="{22AB16EA-87BE-4C76-8E5A-89EC8E866D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968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Oval 129">
              <a:extLst>
                <a:ext uri="{FF2B5EF4-FFF2-40B4-BE49-F238E27FC236}">
                  <a16:creationId xmlns:a16="http://schemas.microsoft.com/office/drawing/2014/main" xmlns="" id="{D565A2B9-5867-4D7E-9DAD-070FEDFBB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29" name="Oval 130">
              <a:extLst>
                <a:ext uri="{FF2B5EF4-FFF2-40B4-BE49-F238E27FC236}">
                  <a16:creationId xmlns:a16="http://schemas.microsoft.com/office/drawing/2014/main" xmlns="" id="{3E553FF7-887E-4561-9EE6-E29284772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30" name="Oval 131">
              <a:extLst>
                <a:ext uri="{FF2B5EF4-FFF2-40B4-BE49-F238E27FC236}">
                  <a16:creationId xmlns:a16="http://schemas.microsoft.com/office/drawing/2014/main" xmlns="" id="{5E986B33-CA8C-4709-8B1F-0D3256C17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31" name="Oval 132">
              <a:extLst>
                <a:ext uri="{FF2B5EF4-FFF2-40B4-BE49-F238E27FC236}">
                  <a16:creationId xmlns:a16="http://schemas.microsoft.com/office/drawing/2014/main" xmlns="" id="{54CB1FE8-8775-409B-964B-8589D3674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32" name="Line 133">
              <a:extLst>
                <a:ext uri="{FF2B5EF4-FFF2-40B4-BE49-F238E27FC236}">
                  <a16:creationId xmlns:a16="http://schemas.microsoft.com/office/drawing/2014/main" xmlns="" id="{0203D857-E395-4AB3-8B4B-52FEA594A5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Oval 134">
              <a:extLst>
                <a:ext uri="{FF2B5EF4-FFF2-40B4-BE49-F238E27FC236}">
                  <a16:creationId xmlns:a16="http://schemas.microsoft.com/office/drawing/2014/main" xmlns="" id="{2B4DEB02-9102-48F7-AE32-CE5AD3D63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34" name="Text Box 135">
              <a:extLst>
                <a:ext uri="{FF2B5EF4-FFF2-40B4-BE49-F238E27FC236}">
                  <a16:creationId xmlns:a16="http://schemas.microsoft.com/office/drawing/2014/main" xmlns="" id="{16016CDA-0603-4218-B08D-7015AAA0D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3" y="2112"/>
              <a:ext cx="24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9235" name="Text Box 136">
              <a:extLst>
                <a:ext uri="{FF2B5EF4-FFF2-40B4-BE49-F238E27FC236}">
                  <a16:creationId xmlns:a16="http://schemas.microsoft.com/office/drawing/2014/main" xmlns="" id="{C808B3F0-E499-4A9F-BE99-645655202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1" y="2112"/>
              <a:ext cx="28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9236" name="Text Box 137">
              <a:extLst>
                <a:ext uri="{FF2B5EF4-FFF2-40B4-BE49-F238E27FC236}">
                  <a16:creationId xmlns:a16="http://schemas.microsoft.com/office/drawing/2014/main" xmlns="" id="{8D4EE356-48DB-455E-A02C-EC3C59BA1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2112"/>
              <a:ext cx="336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9237" name="Text Box 138">
              <a:extLst>
                <a:ext uri="{FF2B5EF4-FFF2-40B4-BE49-F238E27FC236}">
                  <a16:creationId xmlns:a16="http://schemas.microsoft.com/office/drawing/2014/main" xmlns="" id="{CB6FA49C-F584-4451-BC78-608041748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5" y="2112"/>
              <a:ext cx="33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9238" name="Text Box 139">
              <a:extLst>
                <a:ext uri="{FF2B5EF4-FFF2-40B4-BE49-F238E27FC236}">
                  <a16:creationId xmlns:a16="http://schemas.microsoft.com/office/drawing/2014/main" xmlns="" id="{FF2C6817-CA95-4F41-AD35-D2F5167C8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112"/>
              <a:ext cx="336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9239" name="Text Box 140">
              <a:extLst>
                <a:ext uri="{FF2B5EF4-FFF2-40B4-BE49-F238E27FC236}">
                  <a16:creationId xmlns:a16="http://schemas.microsoft.com/office/drawing/2014/main" xmlns="" id="{87747765-2E09-4BA0-A2E5-0B8655F03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" y="2112"/>
              <a:ext cx="335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9240" name="Rectangle 141">
              <a:extLst>
                <a:ext uri="{FF2B5EF4-FFF2-40B4-BE49-F238E27FC236}">
                  <a16:creationId xmlns:a16="http://schemas.microsoft.com/office/drawing/2014/main" xmlns="" id="{6AB435E2-38D3-472C-BB5F-ECBB2A155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920"/>
              <a:ext cx="1152" cy="1008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41" name="Line 142">
              <a:extLst>
                <a:ext uri="{FF2B5EF4-FFF2-40B4-BE49-F238E27FC236}">
                  <a16:creationId xmlns:a16="http://schemas.microsoft.com/office/drawing/2014/main" xmlns="" id="{FBCCB213-80B4-4ABA-AB6F-AD744A389E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" y="1968"/>
              <a:ext cx="7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Oval 143">
              <a:extLst>
                <a:ext uri="{FF2B5EF4-FFF2-40B4-BE49-F238E27FC236}">
                  <a16:creationId xmlns:a16="http://schemas.microsoft.com/office/drawing/2014/main" xmlns="" id="{FA2953E3-4F21-4214-8071-D9C6A6498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43" name="Text Box 144">
              <a:extLst>
                <a:ext uri="{FF2B5EF4-FFF2-40B4-BE49-F238E27FC236}">
                  <a16:creationId xmlns:a16="http://schemas.microsoft.com/office/drawing/2014/main" xmlns="" id="{B62D3F4B-65E6-46BC-BA12-95747570BB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112"/>
              <a:ext cx="384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9244" name="Line 145">
              <a:extLst>
                <a:ext uri="{FF2B5EF4-FFF2-40B4-BE49-F238E27FC236}">
                  <a16:creationId xmlns:a16="http://schemas.microsoft.com/office/drawing/2014/main" xmlns="" id="{961F4FCD-E04A-42F8-8385-2C5703785F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968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146">
              <a:extLst>
                <a:ext uri="{FF2B5EF4-FFF2-40B4-BE49-F238E27FC236}">
                  <a16:creationId xmlns:a16="http://schemas.microsoft.com/office/drawing/2014/main" xmlns="" id="{FA2C88AE-153D-4041-9983-349117A76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147">
              <a:extLst>
                <a:ext uri="{FF2B5EF4-FFF2-40B4-BE49-F238E27FC236}">
                  <a16:creationId xmlns:a16="http://schemas.microsoft.com/office/drawing/2014/main" xmlns="" id="{EFE3848A-2446-49EA-AF8D-EB45210FA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968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Oval 148">
              <a:extLst>
                <a:ext uri="{FF2B5EF4-FFF2-40B4-BE49-F238E27FC236}">
                  <a16:creationId xmlns:a16="http://schemas.microsoft.com/office/drawing/2014/main" xmlns="" id="{D84078F2-2E12-4FBA-83D9-CBFE610C6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48" name="Oval 149">
              <a:extLst>
                <a:ext uri="{FF2B5EF4-FFF2-40B4-BE49-F238E27FC236}">
                  <a16:creationId xmlns:a16="http://schemas.microsoft.com/office/drawing/2014/main" xmlns="" id="{115F9F45-F7ED-4D25-977F-116EB035A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49" name="Oval 150">
              <a:extLst>
                <a:ext uri="{FF2B5EF4-FFF2-40B4-BE49-F238E27FC236}">
                  <a16:creationId xmlns:a16="http://schemas.microsoft.com/office/drawing/2014/main" xmlns="" id="{18F183D7-EEC4-4E7E-9DC4-129111C4F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0" name="Oval 151">
              <a:extLst>
                <a:ext uri="{FF2B5EF4-FFF2-40B4-BE49-F238E27FC236}">
                  <a16:creationId xmlns:a16="http://schemas.microsoft.com/office/drawing/2014/main" xmlns="" id="{4F013DCA-99C9-4822-91A4-E0EB93EAA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1" name="Line 152">
              <a:extLst>
                <a:ext uri="{FF2B5EF4-FFF2-40B4-BE49-F238E27FC236}">
                  <a16:creationId xmlns:a16="http://schemas.microsoft.com/office/drawing/2014/main" xmlns="" id="{B247FEA4-E2E7-4CDC-A0EB-6B150ACC6A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968"/>
              <a:ext cx="1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Oval 153">
              <a:extLst>
                <a:ext uri="{FF2B5EF4-FFF2-40B4-BE49-F238E27FC236}">
                  <a16:creationId xmlns:a16="http://schemas.microsoft.com/office/drawing/2014/main" xmlns="" id="{5525BE4F-F111-4E44-BB86-F032CD36F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3" name="Oval 154">
              <a:extLst>
                <a:ext uri="{FF2B5EF4-FFF2-40B4-BE49-F238E27FC236}">
                  <a16:creationId xmlns:a16="http://schemas.microsoft.com/office/drawing/2014/main" xmlns="" id="{40E333F2-CA82-49DB-BA52-FF9548618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4" name="Oval 155">
              <a:extLst>
                <a:ext uri="{FF2B5EF4-FFF2-40B4-BE49-F238E27FC236}">
                  <a16:creationId xmlns:a16="http://schemas.microsoft.com/office/drawing/2014/main" xmlns="" id="{BFB21BCC-D9D4-4BD7-BB0C-9D1CF9AD4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5" name="Line 156">
              <a:extLst>
                <a:ext uri="{FF2B5EF4-FFF2-40B4-BE49-F238E27FC236}">
                  <a16:creationId xmlns:a16="http://schemas.microsoft.com/office/drawing/2014/main" xmlns="" id="{912B2B35-5355-4AF9-A605-034E0FC51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968"/>
              <a:ext cx="11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Oval 157">
              <a:extLst>
                <a:ext uri="{FF2B5EF4-FFF2-40B4-BE49-F238E27FC236}">
                  <a16:creationId xmlns:a16="http://schemas.microsoft.com/office/drawing/2014/main" xmlns="" id="{F39291B1-CBD1-4968-89C0-ADCC8BEE5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7" name="Oval 158">
              <a:extLst>
                <a:ext uri="{FF2B5EF4-FFF2-40B4-BE49-F238E27FC236}">
                  <a16:creationId xmlns:a16="http://schemas.microsoft.com/office/drawing/2014/main" xmlns="" id="{BBDD9F98-9E74-494E-8521-9D5C0E785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8" name="Text Box 159">
              <a:extLst>
                <a:ext uri="{FF2B5EF4-FFF2-40B4-BE49-F238E27FC236}">
                  <a16:creationId xmlns:a16="http://schemas.microsoft.com/office/drawing/2014/main" xmlns="" id="{48A2B2EB-C6A7-438F-9ACB-CE56E49DE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112"/>
              <a:ext cx="336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9259" name="Text Box 160">
              <a:extLst>
                <a:ext uri="{FF2B5EF4-FFF2-40B4-BE49-F238E27FC236}">
                  <a16:creationId xmlns:a16="http://schemas.microsoft.com/office/drawing/2014/main" xmlns="" id="{F47D923D-809E-4995-AD2D-1B12F07DA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112"/>
              <a:ext cx="336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9260" name="Text Box 161">
              <a:extLst>
                <a:ext uri="{FF2B5EF4-FFF2-40B4-BE49-F238E27FC236}">
                  <a16:creationId xmlns:a16="http://schemas.microsoft.com/office/drawing/2014/main" xmlns="" id="{3CF7FFC9-9139-4CC4-9C7B-4AEF8781E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112"/>
              <a:ext cx="335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9261" name="Line 162">
              <a:extLst>
                <a:ext uri="{FF2B5EF4-FFF2-40B4-BE49-F238E27FC236}">
                  <a16:creationId xmlns:a16="http://schemas.microsoft.com/office/drawing/2014/main" xmlns="" id="{1D037DE9-284F-4AC2-BBB7-539E4F86EC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1968"/>
              <a:ext cx="384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163">
              <a:extLst>
                <a:ext uri="{FF2B5EF4-FFF2-40B4-BE49-F238E27FC236}">
                  <a16:creationId xmlns:a16="http://schemas.microsoft.com/office/drawing/2014/main" xmlns="" id="{7D4682FE-633D-4DC9-9F44-A3048F4A3A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32" y="1296"/>
              <a:ext cx="864" cy="672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164">
              <a:extLst>
                <a:ext uri="{FF2B5EF4-FFF2-40B4-BE49-F238E27FC236}">
                  <a16:creationId xmlns:a16="http://schemas.microsoft.com/office/drawing/2014/main" xmlns="" id="{71F42637-C76D-44BC-BDEA-EA0B1C84D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248"/>
              <a:ext cx="192" cy="56"/>
            </a:xfrm>
            <a:custGeom>
              <a:avLst/>
              <a:gdLst>
                <a:gd name="T0" fmla="*/ 0 w 192"/>
                <a:gd name="T1" fmla="*/ 8 h 56"/>
                <a:gd name="T2" fmla="*/ 144 w 192"/>
                <a:gd name="T3" fmla="*/ 8 h 56"/>
                <a:gd name="T4" fmla="*/ 192 w 192"/>
                <a:gd name="T5" fmla="*/ 56 h 56"/>
                <a:gd name="T6" fmla="*/ 0 60000 65536"/>
                <a:gd name="T7" fmla="*/ 0 60000 65536"/>
                <a:gd name="T8" fmla="*/ 0 60000 65536"/>
                <a:gd name="T9" fmla="*/ 0 w 192"/>
                <a:gd name="T10" fmla="*/ 0 h 56"/>
                <a:gd name="T11" fmla="*/ 192 w 192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6">
                  <a:moveTo>
                    <a:pt x="0" y="8"/>
                  </a:moveTo>
                  <a:cubicBezTo>
                    <a:pt x="56" y="4"/>
                    <a:pt x="112" y="0"/>
                    <a:pt x="144" y="8"/>
                  </a:cubicBezTo>
                  <a:cubicBezTo>
                    <a:pt x="176" y="16"/>
                    <a:pt x="184" y="36"/>
                    <a:pt x="192" y="56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64" name="Oval 165">
              <a:extLst>
                <a:ext uri="{FF2B5EF4-FFF2-40B4-BE49-F238E27FC236}">
                  <a16:creationId xmlns:a16="http://schemas.microsoft.com/office/drawing/2014/main" xmlns="" id="{C0D1C8D8-8362-494A-B0E8-EACEC289C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65" name="Oval 166">
              <a:extLst>
                <a:ext uri="{FF2B5EF4-FFF2-40B4-BE49-F238E27FC236}">
                  <a16:creationId xmlns:a16="http://schemas.microsoft.com/office/drawing/2014/main" xmlns="" id="{EDAB47E1-3E93-4BF2-94CC-9C784A9FC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66" name="Line 167">
              <a:extLst>
                <a:ext uri="{FF2B5EF4-FFF2-40B4-BE49-F238E27FC236}">
                  <a16:creationId xmlns:a16="http://schemas.microsoft.com/office/drawing/2014/main" xmlns="" id="{7C454639-F559-44BB-BFA6-7D80E0767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968"/>
              <a:ext cx="288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67" name="Group 168">
              <a:extLst>
                <a:ext uri="{FF2B5EF4-FFF2-40B4-BE49-F238E27FC236}">
                  <a16:creationId xmlns:a16="http://schemas.microsoft.com/office/drawing/2014/main" xmlns="" id="{1B748FBF-7AA9-4CAF-A4EA-ED7F594F5CBB}"/>
                </a:ext>
              </a:extLst>
            </p:cNvPr>
            <p:cNvGrpSpPr>
              <a:grpSpLocks/>
            </p:cNvGrpSpPr>
            <p:nvPr/>
          </p:nvGrpSpPr>
          <p:grpSpPr bwMode="auto">
            <a:xfrm rot="-7959624">
              <a:off x="-103" y="583"/>
              <a:ext cx="1778" cy="612"/>
              <a:chOff x="2495" y="2329"/>
              <a:chExt cx="1778" cy="612"/>
            </a:xfrm>
          </p:grpSpPr>
          <p:sp>
            <p:nvSpPr>
              <p:cNvPr id="9268" name="AutoShape 169">
                <a:extLst>
                  <a:ext uri="{FF2B5EF4-FFF2-40B4-BE49-F238E27FC236}">
                    <a16:creationId xmlns:a16="http://schemas.microsoft.com/office/drawing/2014/main" xmlns="" id="{E5C68F2B-28E2-4555-9494-0520FB789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solidFill>
                <a:srgbClr val="FFFFCC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69" name="Oval 170">
                <a:extLst>
                  <a:ext uri="{FF2B5EF4-FFF2-40B4-BE49-F238E27FC236}">
                    <a16:creationId xmlns:a16="http://schemas.microsoft.com/office/drawing/2014/main" xmlns="" id="{C5DA43D0-626B-4F33-8A6F-0BC19E164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noFill/>
              <a:ln w="38100">
                <a:solidFill>
                  <a:srgbClr val="FF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9221" name="Rectangle 171">
            <a:extLst>
              <a:ext uri="{FF2B5EF4-FFF2-40B4-BE49-F238E27FC236}">
                <a16:creationId xmlns:a16="http://schemas.microsoft.com/office/drawing/2014/main" xmlns="" id="{D1921110-DF17-4A22-A342-A478C823FC97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" name="Picture 6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998220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62">
            <a:extLst>
              <a:ext uri="{FF2B5EF4-FFF2-40B4-BE49-F238E27FC236}">
                <a16:creationId xmlns:a16="http://schemas.microsoft.com/office/drawing/2014/main" xmlns="" id="{1D889650-24FF-461D-850E-1F18471E0D8D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0"/>
            <a:ext cx="7467600" cy="2667000"/>
            <a:chOff x="528" y="0"/>
            <a:chExt cx="4704" cy="1680"/>
          </a:xfrm>
        </p:grpSpPr>
        <p:sp>
          <p:nvSpPr>
            <p:cNvPr id="10262" name="Rectangle 3">
              <a:extLst>
                <a:ext uri="{FF2B5EF4-FFF2-40B4-BE49-F238E27FC236}">
                  <a16:creationId xmlns:a16="http://schemas.microsoft.com/office/drawing/2014/main" xmlns="" id="{62B3F881-6D44-47AA-AE0A-E2DA75825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9"/>
              <a:ext cx="4704" cy="164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b="0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0263" name="Line 4">
              <a:extLst>
                <a:ext uri="{FF2B5EF4-FFF2-40B4-BE49-F238E27FC236}">
                  <a16:creationId xmlns:a16="http://schemas.microsoft.com/office/drawing/2014/main" xmlns="" id="{3858888B-D1A8-4722-9586-853796142D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4" y="703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5">
              <a:extLst>
                <a:ext uri="{FF2B5EF4-FFF2-40B4-BE49-F238E27FC236}">
                  <a16:creationId xmlns:a16="http://schemas.microsoft.com/office/drawing/2014/main" xmlns="" id="{E6DAEA2F-CF5F-4623-8296-F1C8D7790D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4" y="820"/>
              <a:ext cx="416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Line 6">
              <a:extLst>
                <a:ext uri="{FF2B5EF4-FFF2-40B4-BE49-F238E27FC236}">
                  <a16:creationId xmlns:a16="http://schemas.microsoft.com/office/drawing/2014/main" xmlns="" id="{847366A5-4755-41B7-9044-FAA5F67EB7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7" y="820"/>
              <a:ext cx="41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Line 7">
              <a:extLst>
                <a:ext uri="{FF2B5EF4-FFF2-40B4-BE49-F238E27FC236}">
                  <a16:creationId xmlns:a16="http://schemas.microsoft.com/office/drawing/2014/main" xmlns="" id="{909B11EB-60DF-4AA9-A684-47A5B6C0BD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5" y="820"/>
              <a:ext cx="4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8">
              <a:extLst>
                <a:ext uri="{FF2B5EF4-FFF2-40B4-BE49-F238E27FC236}">
                  <a16:creationId xmlns:a16="http://schemas.microsoft.com/office/drawing/2014/main" xmlns="" id="{F9748D81-6393-40BA-9810-03F73FD96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8" y="820"/>
              <a:ext cx="417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9">
              <a:extLst>
                <a:ext uri="{FF2B5EF4-FFF2-40B4-BE49-F238E27FC236}">
                  <a16:creationId xmlns:a16="http://schemas.microsoft.com/office/drawing/2014/main" xmlns="" id="{2511322E-54F5-4C08-9C0A-595E9D7CCE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2" y="820"/>
              <a:ext cx="4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10">
              <a:extLst>
                <a:ext uri="{FF2B5EF4-FFF2-40B4-BE49-F238E27FC236}">
                  <a16:creationId xmlns:a16="http://schemas.microsoft.com/office/drawing/2014/main" xmlns="" id="{5E6F226F-BC5D-445D-9AF2-B7A6527787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0" y="820"/>
              <a:ext cx="4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11">
              <a:extLst>
                <a:ext uri="{FF2B5EF4-FFF2-40B4-BE49-F238E27FC236}">
                  <a16:creationId xmlns:a16="http://schemas.microsoft.com/office/drawing/2014/main" xmlns="" id="{BAC01B46-BF19-4543-9C59-A03409DAB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1" y="820"/>
              <a:ext cx="416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Oval 12">
              <a:extLst>
                <a:ext uri="{FF2B5EF4-FFF2-40B4-BE49-F238E27FC236}">
                  <a16:creationId xmlns:a16="http://schemas.microsoft.com/office/drawing/2014/main" xmlns="" id="{A44E80F4-6B2D-447D-961D-4E800C234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" y="781"/>
              <a:ext cx="83" cy="79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72" name="Oval 13">
              <a:extLst>
                <a:ext uri="{FF2B5EF4-FFF2-40B4-BE49-F238E27FC236}">
                  <a16:creationId xmlns:a16="http://schemas.microsoft.com/office/drawing/2014/main" xmlns="" id="{B9376D12-99D6-430E-8B78-BC7F0D7F5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" y="781"/>
              <a:ext cx="83" cy="79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73" name="Oval 14">
              <a:extLst>
                <a:ext uri="{FF2B5EF4-FFF2-40B4-BE49-F238E27FC236}">
                  <a16:creationId xmlns:a16="http://schemas.microsoft.com/office/drawing/2014/main" xmlns="" id="{4E97242E-3E12-42F4-9AD1-D2D219B30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" y="781"/>
              <a:ext cx="84" cy="79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74" name="Oval 15">
              <a:extLst>
                <a:ext uri="{FF2B5EF4-FFF2-40B4-BE49-F238E27FC236}">
                  <a16:creationId xmlns:a16="http://schemas.microsoft.com/office/drawing/2014/main" xmlns="" id="{BDF27E17-7A00-419B-912F-B32426681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" y="781"/>
              <a:ext cx="83" cy="7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75" name="Oval 16">
              <a:extLst>
                <a:ext uri="{FF2B5EF4-FFF2-40B4-BE49-F238E27FC236}">
                  <a16:creationId xmlns:a16="http://schemas.microsoft.com/office/drawing/2014/main" xmlns="" id="{E35B4D57-589A-4E90-96E4-CA2E25237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2" y="781"/>
              <a:ext cx="83" cy="7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76" name="Oval 17">
              <a:extLst>
                <a:ext uri="{FF2B5EF4-FFF2-40B4-BE49-F238E27FC236}">
                  <a16:creationId xmlns:a16="http://schemas.microsoft.com/office/drawing/2014/main" xmlns="" id="{13780223-5E8C-4F3E-99A0-3AFF0FF01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8" y="781"/>
              <a:ext cx="84" cy="79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77" name="Line 18">
              <a:extLst>
                <a:ext uri="{FF2B5EF4-FFF2-40B4-BE49-F238E27FC236}">
                  <a16:creationId xmlns:a16="http://schemas.microsoft.com/office/drawing/2014/main" xmlns="" id="{C9A5A1DF-5B33-4C97-9474-CA3BAE573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6" y="820"/>
              <a:ext cx="416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Line 19">
              <a:extLst>
                <a:ext uri="{FF2B5EF4-FFF2-40B4-BE49-F238E27FC236}">
                  <a16:creationId xmlns:a16="http://schemas.microsoft.com/office/drawing/2014/main" xmlns="" id="{832A924B-FA5F-47A1-8A8A-EB636086A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2" y="820"/>
              <a:ext cx="5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Oval 20">
              <a:extLst>
                <a:ext uri="{FF2B5EF4-FFF2-40B4-BE49-F238E27FC236}">
                  <a16:creationId xmlns:a16="http://schemas.microsoft.com/office/drawing/2014/main" xmlns="" id="{D902A0A5-9918-48E4-8DE6-1AF982E3A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" y="781"/>
              <a:ext cx="83" cy="7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80" name="Oval 21">
              <a:extLst>
                <a:ext uri="{FF2B5EF4-FFF2-40B4-BE49-F238E27FC236}">
                  <a16:creationId xmlns:a16="http://schemas.microsoft.com/office/drawing/2014/main" xmlns="" id="{17203008-1518-47FD-B950-69D6CC0F9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5" y="781"/>
              <a:ext cx="83" cy="7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81" name="Text Box 22">
              <a:extLst>
                <a:ext uri="{FF2B5EF4-FFF2-40B4-BE49-F238E27FC236}">
                  <a16:creationId xmlns:a16="http://schemas.microsoft.com/office/drawing/2014/main" xmlns="" id="{5FAA1B53-B086-4F7D-832D-CB762BE57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6" y="938"/>
              <a:ext cx="3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10282" name="Text Box 23">
              <a:extLst>
                <a:ext uri="{FF2B5EF4-FFF2-40B4-BE49-F238E27FC236}">
                  <a16:creationId xmlns:a16="http://schemas.microsoft.com/office/drawing/2014/main" xmlns="" id="{4EB7299D-47E4-4933-B222-76EF621C91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938"/>
              <a:ext cx="2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10283" name="Text Box 24">
              <a:extLst>
                <a:ext uri="{FF2B5EF4-FFF2-40B4-BE49-F238E27FC236}">
                  <a16:creationId xmlns:a16="http://schemas.microsoft.com/office/drawing/2014/main" xmlns="" id="{C30E15E0-017E-48D2-8CBF-F1B8A136B6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" y="938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10284" name="Text Box 25">
              <a:extLst>
                <a:ext uri="{FF2B5EF4-FFF2-40B4-BE49-F238E27FC236}">
                  <a16:creationId xmlns:a16="http://schemas.microsoft.com/office/drawing/2014/main" xmlns="" id="{7C60C2BD-8F97-4E00-A25C-26BE20E13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9" y="938"/>
              <a:ext cx="2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10285" name="Text Box 26">
              <a:extLst>
                <a:ext uri="{FF2B5EF4-FFF2-40B4-BE49-F238E27FC236}">
                  <a16:creationId xmlns:a16="http://schemas.microsoft.com/office/drawing/2014/main" xmlns="" id="{360D61DF-7DA0-479C-AC3E-65CCAB624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" y="938"/>
              <a:ext cx="2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10286" name="Text Box 27">
              <a:extLst>
                <a:ext uri="{FF2B5EF4-FFF2-40B4-BE49-F238E27FC236}">
                  <a16:creationId xmlns:a16="http://schemas.microsoft.com/office/drawing/2014/main" xmlns="" id="{32EE6234-9F8D-4C01-9355-3D27571E3B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6" y="938"/>
              <a:ext cx="2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10287" name="Text Box 28">
              <a:extLst>
                <a:ext uri="{FF2B5EF4-FFF2-40B4-BE49-F238E27FC236}">
                  <a16:creationId xmlns:a16="http://schemas.microsoft.com/office/drawing/2014/main" xmlns="" id="{5104F0BC-B4AD-47B1-854A-63366DF43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" y="938"/>
              <a:ext cx="2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10288" name="Text Box 29">
              <a:extLst>
                <a:ext uri="{FF2B5EF4-FFF2-40B4-BE49-F238E27FC236}">
                  <a16:creationId xmlns:a16="http://schemas.microsoft.com/office/drawing/2014/main" xmlns="" id="{99B013D6-A769-4FD7-BC94-22247F06E6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" y="938"/>
              <a:ext cx="2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grpSp>
          <p:nvGrpSpPr>
            <p:cNvPr id="10289" name="Group 30">
              <a:extLst>
                <a:ext uri="{FF2B5EF4-FFF2-40B4-BE49-F238E27FC236}">
                  <a16:creationId xmlns:a16="http://schemas.microsoft.com/office/drawing/2014/main" xmlns="" id="{064D636B-AE64-499A-81E2-5894B8AD25DB}"/>
                </a:ext>
              </a:extLst>
            </p:cNvPr>
            <p:cNvGrpSpPr>
              <a:grpSpLocks/>
            </p:cNvGrpSpPr>
            <p:nvPr/>
          </p:nvGrpSpPr>
          <p:grpSpPr bwMode="auto">
            <a:xfrm rot="-6157813">
              <a:off x="861" y="458"/>
              <a:ext cx="1447" cy="531"/>
              <a:chOff x="2495" y="2329"/>
              <a:chExt cx="1778" cy="612"/>
            </a:xfrm>
          </p:grpSpPr>
          <p:sp>
            <p:nvSpPr>
              <p:cNvPr id="10299" name="AutoShape 31">
                <a:extLst>
                  <a:ext uri="{FF2B5EF4-FFF2-40B4-BE49-F238E27FC236}">
                    <a16:creationId xmlns:a16="http://schemas.microsoft.com/office/drawing/2014/main" xmlns="" id="{A69C9A6E-D82E-4EF3-9E65-EC5AF3A17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solidFill>
                <a:srgbClr val="FFFFCC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00" name="Oval 32">
                <a:extLst>
                  <a:ext uri="{FF2B5EF4-FFF2-40B4-BE49-F238E27FC236}">
                    <a16:creationId xmlns:a16="http://schemas.microsoft.com/office/drawing/2014/main" xmlns="" id="{68ED9FB8-594B-4102-AB16-5F1F767AF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noFill/>
              <a:ln w="38100">
                <a:solidFill>
                  <a:srgbClr val="FF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0290" name="Rectangle 33">
              <a:extLst>
                <a:ext uri="{FF2B5EF4-FFF2-40B4-BE49-F238E27FC236}">
                  <a16:creationId xmlns:a16="http://schemas.microsoft.com/office/drawing/2014/main" xmlns="" id="{4DD2D824-9134-4C98-9665-DEB938AF0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" y="273"/>
              <a:ext cx="708" cy="547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91" name="Line 34">
              <a:extLst>
                <a:ext uri="{FF2B5EF4-FFF2-40B4-BE49-F238E27FC236}">
                  <a16:creationId xmlns:a16="http://schemas.microsoft.com/office/drawing/2014/main" xmlns="" id="{C30EBED6-A765-4B4A-80F6-29E026051E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6" y="820"/>
              <a:ext cx="4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Line 35">
              <a:extLst>
                <a:ext uri="{FF2B5EF4-FFF2-40B4-BE49-F238E27FC236}">
                  <a16:creationId xmlns:a16="http://schemas.microsoft.com/office/drawing/2014/main" xmlns="" id="{33EC404B-0158-46EC-A311-0AF67C1484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820"/>
              <a:ext cx="45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Oval 36">
              <a:extLst>
                <a:ext uri="{FF2B5EF4-FFF2-40B4-BE49-F238E27FC236}">
                  <a16:creationId xmlns:a16="http://schemas.microsoft.com/office/drawing/2014/main" xmlns="" id="{7AEFE29A-E09F-495B-BFCF-F3B5F0854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" y="781"/>
              <a:ext cx="84" cy="79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94" name="Oval 37">
              <a:extLst>
                <a:ext uri="{FF2B5EF4-FFF2-40B4-BE49-F238E27FC236}">
                  <a16:creationId xmlns:a16="http://schemas.microsoft.com/office/drawing/2014/main" xmlns="" id="{42B6BE2E-031B-4AE7-8AC7-024C67170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" y="781"/>
              <a:ext cx="83" cy="79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95" name="Text Box 38">
              <a:extLst>
                <a:ext uri="{FF2B5EF4-FFF2-40B4-BE49-F238E27FC236}">
                  <a16:creationId xmlns:a16="http://schemas.microsoft.com/office/drawing/2014/main" xmlns="" id="{83D22DE2-9D72-4295-B15E-94E2FE851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7" y="938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10296" name="Text Box 39">
              <a:extLst>
                <a:ext uri="{FF2B5EF4-FFF2-40B4-BE49-F238E27FC236}">
                  <a16:creationId xmlns:a16="http://schemas.microsoft.com/office/drawing/2014/main" xmlns="" id="{BE2B5886-80A6-429B-84F0-8F2349D18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" y="938"/>
              <a:ext cx="2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FF00"/>
                  </a:solidFill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10297" name="Freeform 40">
              <a:extLst>
                <a:ext uri="{FF2B5EF4-FFF2-40B4-BE49-F238E27FC236}">
                  <a16:creationId xmlns:a16="http://schemas.microsoft.com/office/drawing/2014/main" xmlns="" id="{C8417D5A-54E4-430D-9692-971276F33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" y="860"/>
              <a:ext cx="999" cy="735"/>
            </a:xfrm>
            <a:custGeom>
              <a:avLst/>
              <a:gdLst>
                <a:gd name="T0" fmla="*/ 0 w 1152"/>
                <a:gd name="T1" fmla="*/ 0 h 904"/>
                <a:gd name="T2" fmla="*/ 432 w 1152"/>
                <a:gd name="T3" fmla="*/ 816 h 904"/>
                <a:gd name="T4" fmla="*/ 1152 w 1152"/>
                <a:gd name="T5" fmla="*/ 528 h 904"/>
                <a:gd name="T6" fmla="*/ 0 60000 65536"/>
                <a:gd name="T7" fmla="*/ 0 60000 65536"/>
                <a:gd name="T8" fmla="*/ 0 60000 65536"/>
                <a:gd name="T9" fmla="*/ 0 w 1152"/>
                <a:gd name="T10" fmla="*/ 0 h 904"/>
                <a:gd name="T11" fmla="*/ 1152 w 1152"/>
                <a:gd name="T12" fmla="*/ 904 h 9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904">
                  <a:moveTo>
                    <a:pt x="0" y="0"/>
                  </a:moveTo>
                  <a:cubicBezTo>
                    <a:pt x="120" y="364"/>
                    <a:pt x="240" y="728"/>
                    <a:pt x="432" y="816"/>
                  </a:cubicBezTo>
                  <a:cubicBezTo>
                    <a:pt x="624" y="904"/>
                    <a:pt x="1032" y="576"/>
                    <a:pt x="1152" y="528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98" name="Freeform 41">
              <a:extLst>
                <a:ext uri="{FF2B5EF4-FFF2-40B4-BE49-F238E27FC236}">
                  <a16:creationId xmlns:a16="http://schemas.microsoft.com/office/drawing/2014/main" xmlns="" id="{7F0F9082-A916-4DE5-B97B-38601F1D6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2" y="1328"/>
              <a:ext cx="125" cy="137"/>
            </a:xfrm>
            <a:custGeom>
              <a:avLst/>
              <a:gdLst>
                <a:gd name="T0" fmla="*/ 144 w 144"/>
                <a:gd name="T1" fmla="*/ 0 h 168"/>
                <a:gd name="T2" fmla="*/ 96 w 144"/>
                <a:gd name="T3" fmla="*/ 144 h 168"/>
                <a:gd name="T4" fmla="*/ 0 w 144"/>
                <a:gd name="T5" fmla="*/ 144 h 168"/>
                <a:gd name="T6" fmla="*/ 0 60000 65536"/>
                <a:gd name="T7" fmla="*/ 0 60000 65536"/>
                <a:gd name="T8" fmla="*/ 0 60000 65536"/>
                <a:gd name="T9" fmla="*/ 0 w 144"/>
                <a:gd name="T10" fmla="*/ 0 h 168"/>
                <a:gd name="T11" fmla="*/ 144 w 14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68">
                  <a:moveTo>
                    <a:pt x="144" y="0"/>
                  </a:moveTo>
                  <a:cubicBezTo>
                    <a:pt x="132" y="60"/>
                    <a:pt x="120" y="120"/>
                    <a:pt x="96" y="144"/>
                  </a:cubicBezTo>
                  <a:cubicBezTo>
                    <a:pt x="72" y="168"/>
                    <a:pt x="36" y="156"/>
                    <a:pt x="0" y="144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" name="Group 42">
            <a:extLst>
              <a:ext uri="{FF2B5EF4-FFF2-40B4-BE49-F238E27FC236}">
                <a16:creationId xmlns:a16="http://schemas.microsoft.com/office/drawing/2014/main" xmlns="" id="{86FF8DC2-4C59-4BE5-B413-76700EAE378E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429000"/>
            <a:ext cx="7543800" cy="2819400"/>
            <a:chOff x="192" y="960"/>
            <a:chExt cx="5424" cy="2210"/>
          </a:xfrm>
        </p:grpSpPr>
        <p:sp>
          <p:nvSpPr>
            <p:cNvPr id="10246" name="Rectangle 43">
              <a:extLst>
                <a:ext uri="{FF2B5EF4-FFF2-40B4-BE49-F238E27FC236}">
                  <a16:creationId xmlns:a16="http://schemas.microsoft.com/office/drawing/2014/main" xmlns="" id="{AE615B35-DA54-4218-8E99-B2F72C27F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960"/>
              <a:ext cx="5424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b="0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0247" name="Line 44">
              <a:extLst>
                <a:ext uri="{FF2B5EF4-FFF2-40B4-BE49-F238E27FC236}">
                  <a16:creationId xmlns:a16="http://schemas.microsoft.com/office/drawing/2014/main" xmlns="" id="{A335926F-0D18-43F1-8DCD-A77AC87EB5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632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45">
              <a:extLst>
                <a:ext uri="{FF2B5EF4-FFF2-40B4-BE49-F238E27FC236}">
                  <a16:creationId xmlns:a16="http://schemas.microsoft.com/office/drawing/2014/main" xmlns="" id="{75582AD5-4AA7-4856-BED2-E06278ED7C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872"/>
              <a:ext cx="72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Line 46">
              <a:extLst>
                <a:ext uri="{FF2B5EF4-FFF2-40B4-BE49-F238E27FC236}">
                  <a16:creationId xmlns:a16="http://schemas.microsoft.com/office/drawing/2014/main" xmlns="" id="{1EAE1AAE-1545-45EF-94EF-010DE7BBD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920"/>
              <a:ext cx="72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47">
              <a:extLst>
                <a:ext uri="{FF2B5EF4-FFF2-40B4-BE49-F238E27FC236}">
                  <a16:creationId xmlns:a16="http://schemas.microsoft.com/office/drawing/2014/main" xmlns="" id="{022B9659-EEB4-4C61-B337-943C6491BB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1920"/>
              <a:ext cx="72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48">
              <a:extLst>
                <a:ext uri="{FF2B5EF4-FFF2-40B4-BE49-F238E27FC236}">
                  <a16:creationId xmlns:a16="http://schemas.microsoft.com/office/drawing/2014/main" xmlns="" id="{E1E1352E-1E5B-421E-A898-AE9388C879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872"/>
              <a:ext cx="72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49">
              <a:extLst>
                <a:ext uri="{FF2B5EF4-FFF2-40B4-BE49-F238E27FC236}">
                  <a16:creationId xmlns:a16="http://schemas.microsoft.com/office/drawing/2014/main" xmlns="" id="{7CEBE1E5-8729-43CC-9138-1331305F4B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920"/>
              <a:ext cx="72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50">
              <a:extLst>
                <a:ext uri="{FF2B5EF4-FFF2-40B4-BE49-F238E27FC236}">
                  <a16:creationId xmlns:a16="http://schemas.microsoft.com/office/drawing/2014/main" xmlns="" id="{49812731-4EC7-465A-92F5-D384323DB4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920"/>
              <a:ext cx="72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51">
              <a:extLst>
                <a:ext uri="{FF2B5EF4-FFF2-40B4-BE49-F238E27FC236}">
                  <a16:creationId xmlns:a16="http://schemas.microsoft.com/office/drawing/2014/main" xmlns="" id="{7057AEE9-8F14-43CE-ABCF-15114F0BED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872"/>
              <a:ext cx="72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52">
              <a:extLst>
                <a:ext uri="{FF2B5EF4-FFF2-40B4-BE49-F238E27FC236}">
                  <a16:creationId xmlns:a16="http://schemas.microsoft.com/office/drawing/2014/main" xmlns="" id="{72AE219B-AD19-4531-A90C-5A7135EF0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1920"/>
              <a:ext cx="920" cy="728"/>
            </a:xfrm>
            <a:custGeom>
              <a:avLst/>
              <a:gdLst>
                <a:gd name="T0" fmla="*/ 0 w 920"/>
                <a:gd name="T1" fmla="*/ 0 h 728"/>
                <a:gd name="T2" fmla="*/ 288 w 920"/>
                <a:gd name="T3" fmla="*/ 432 h 728"/>
                <a:gd name="T4" fmla="*/ 816 w 920"/>
                <a:gd name="T5" fmla="*/ 720 h 728"/>
                <a:gd name="T6" fmla="*/ 912 w 920"/>
                <a:gd name="T7" fmla="*/ 480 h 728"/>
                <a:gd name="T8" fmla="*/ 864 w 920"/>
                <a:gd name="T9" fmla="*/ 336 h 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0"/>
                <a:gd name="T16" fmla="*/ 0 h 728"/>
                <a:gd name="T17" fmla="*/ 920 w 920"/>
                <a:gd name="T18" fmla="*/ 728 h 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0" h="728">
                  <a:moveTo>
                    <a:pt x="0" y="0"/>
                  </a:moveTo>
                  <a:cubicBezTo>
                    <a:pt x="76" y="156"/>
                    <a:pt x="152" y="312"/>
                    <a:pt x="288" y="432"/>
                  </a:cubicBezTo>
                  <a:cubicBezTo>
                    <a:pt x="424" y="552"/>
                    <a:pt x="712" y="712"/>
                    <a:pt x="816" y="720"/>
                  </a:cubicBezTo>
                  <a:cubicBezTo>
                    <a:pt x="920" y="728"/>
                    <a:pt x="904" y="544"/>
                    <a:pt x="912" y="480"/>
                  </a:cubicBezTo>
                  <a:cubicBezTo>
                    <a:pt x="920" y="416"/>
                    <a:pt x="892" y="376"/>
                    <a:pt x="864" y="336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0256" name="Group 53">
              <a:extLst>
                <a:ext uri="{FF2B5EF4-FFF2-40B4-BE49-F238E27FC236}">
                  <a16:creationId xmlns:a16="http://schemas.microsoft.com/office/drawing/2014/main" xmlns="" id="{025C1234-2C68-4B81-9DA3-088AD7F63B51}"/>
                </a:ext>
              </a:extLst>
            </p:cNvPr>
            <p:cNvGrpSpPr>
              <a:grpSpLocks/>
            </p:cNvGrpSpPr>
            <p:nvPr/>
          </p:nvGrpSpPr>
          <p:grpSpPr bwMode="auto">
            <a:xfrm rot="-7892364">
              <a:off x="3593" y="1975"/>
              <a:ext cx="1778" cy="612"/>
              <a:chOff x="2495" y="2329"/>
              <a:chExt cx="1778" cy="612"/>
            </a:xfrm>
          </p:grpSpPr>
          <p:sp>
            <p:nvSpPr>
              <p:cNvPr id="10260" name="AutoShape 54">
                <a:extLst>
                  <a:ext uri="{FF2B5EF4-FFF2-40B4-BE49-F238E27FC236}">
                    <a16:creationId xmlns:a16="http://schemas.microsoft.com/office/drawing/2014/main" xmlns="" id="{15C418C8-F583-4657-BD72-9D05E1F41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61" name="Oval 55">
                <a:extLst>
                  <a:ext uri="{FF2B5EF4-FFF2-40B4-BE49-F238E27FC236}">
                    <a16:creationId xmlns:a16="http://schemas.microsoft.com/office/drawing/2014/main" xmlns="" id="{F8733157-C06E-42B9-B4F0-A516625A0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0257" name="Oval 56">
              <a:extLst>
                <a:ext uri="{FF2B5EF4-FFF2-40B4-BE49-F238E27FC236}">
                  <a16:creationId xmlns:a16="http://schemas.microsoft.com/office/drawing/2014/main" xmlns="" id="{C16DE1AD-C407-405A-867D-5CFB5CECF2F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29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8" name="Line 57">
              <a:extLst>
                <a:ext uri="{FF2B5EF4-FFF2-40B4-BE49-F238E27FC236}">
                  <a16:creationId xmlns:a16="http://schemas.microsoft.com/office/drawing/2014/main" xmlns="" id="{A517162D-B411-403D-8687-B96B15673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96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58">
              <a:extLst>
                <a:ext uri="{FF2B5EF4-FFF2-40B4-BE49-F238E27FC236}">
                  <a16:creationId xmlns:a16="http://schemas.microsoft.com/office/drawing/2014/main" xmlns="" id="{D0DE0527-31C7-443B-8E72-3DDEF94E6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968"/>
              <a:ext cx="1" cy="48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48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cubicBezTo>
                    <a:pt x="0" y="0"/>
                    <a:pt x="0" y="48"/>
                    <a:pt x="0" y="48"/>
                  </a:cubicBezTo>
                  <a:cubicBezTo>
                    <a:pt x="0" y="4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FF00"/>
            </a:solidFill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57083" name="Rectangle 59">
            <a:extLst>
              <a:ext uri="{FF2B5EF4-FFF2-40B4-BE49-F238E27FC236}">
                <a16:creationId xmlns:a16="http://schemas.microsoft.com/office/drawing/2014/main" xmlns="" id="{0D121EBC-1BE4-42C4-B163-3E547372A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819400"/>
            <a:ext cx="3810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0000"/>
                </a:solidFill>
              </a:rPr>
              <a:t>H.4a) Khâu lại mũi</a:t>
            </a:r>
          </a:p>
        </p:txBody>
      </p:sp>
      <p:sp>
        <p:nvSpPr>
          <p:cNvPr id="257085" name="Rectangle 61">
            <a:extLst>
              <a:ext uri="{FF2B5EF4-FFF2-40B4-BE49-F238E27FC236}">
                <a16:creationId xmlns:a16="http://schemas.microsoft.com/office/drawing/2014/main" xmlns="" id="{E46BA0A2-2AA8-431C-9DC5-7565CE7E2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172200"/>
            <a:ext cx="32766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0000"/>
                </a:solidFill>
              </a:rPr>
              <a:t>H.4b) Nút chỉ</a:t>
            </a:r>
          </a:p>
        </p:txBody>
      </p:sp>
      <p:pic>
        <p:nvPicPr>
          <p:cNvPr id="61" name="Picture 6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998220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5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83" grpId="0" animBg="1"/>
      <p:bldP spid="2570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Cô bé Mùa Thị Sinh 15 tuổi- người Mông ngồi may áo cho mẹ và các em">
            <a:extLst>
              <a:ext uri="{FF2B5EF4-FFF2-40B4-BE49-F238E27FC236}">
                <a16:creationId xmlns:a16="http://schemas.microsoft.com/office/drawing/2014/main" xmlns="" id="{1BF8B1BC-4F63-4FDD-9240-AA0F0FE2A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0292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47" name="Oval 3">
            <a:extLst>
              <a:ext uri="{FF2B5EF4-FFF2-40B4-BE49-F238E27FC236}">
                <a16:creationId xmlns:a16="http://schemas.microsoft.com/office/drawing/2014/main" xmlns="" id="{B6215BC3-B354-43F8-9660-950F5D3C5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15000"/>
            <a:ext cx="87630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FF00"/>
                </a:solidFill>
              </a:rPr>
              <a:t>Một học sinh tiểu học đang ngồi may áo cho mẹ và chi</a:t>
            </a:r>
          </a:p>
        </p:txBody>
      </p:sp>
      <p:pic>
        <p:nvPicPr>
          <p:cNvPr id="262149" name="Picture 5" descr="May áo cho chồng">
            <a:extLst>
              <a:ext uri="{FF2B5EF4-FFF2-40B4-BE49-F238E27FC236}">
                <a16:creationId xmlns:a16="http://schemas.microsoft.com/office/drawing/2014/main" xmlns="" id="{08710DB4-2613-4600-920F-E47BE4278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467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50" name="Oval 6">
            <a:extLst>
              <a:ext uri="{FF2B5EF4-FFF2-40B4-BE49-F238E27FC236}">
                <a16:creationId xmlns:a16="http://schemas.microsoft.com/office/drawing/2014/main" xmlns="" id="{885788F8-8CF0-41D7-B1B2-1289A149E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638800"/>
            <a:ext cx="8382000" cy="9906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FF"/>
                </a:solidFill>
              </a:rPr>
              <a:t>Người phụ nữ ngồi may áo cho chồng, con</a:t>
            </a:r>
          </a:p>
        </p:txBody>
      </p:sp>
      <p:pic>
        <p:nvPicPr>
          <p:cNvPr id="6" name="Picture 6" descr="Frames PPT 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998220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62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6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animBg="1"/>
      <p:bldP spid="262147" grpId="1" animBg="1"/>
      <p:bldP spid="26215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459</Words>
  <Application>Microsoft Office PowerPoint</Application>
  <PresentationFormat>On-screen Show (4:3)</PresentationFormat>
  <Paragraphs>128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AutoBVT</cp:lastModifiedBy>
  <cp:revision>115</cp:revision>
  <dcterms:created xsi:type="dcterms:W3CDTF">2010-03-14T08:11:58Z</dcterms:created>
  <dcterms:modified xsi:type="dcterms:W3CDTF">2021-11-03T12:53:48Z</dcterms:modified>
</cp:coreProperties>
</file>